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57" r:id="rId6"/>
    <p:sldId id="259" r:id="rId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4917CF-7FBA-447C-ABD7-509F746F57F5}" v="1" dt="2022-09-30T06:49:43.2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all Carton" userId="b8012f77-92ab-40a4-a023-1921f514d035" providerId="ADAL" clId="{4B4917CF-7FBA-447C-ABD7-509F746F57F5}"/>
    <pc:docChg chg="modSld">
      <pc:chgData name="Niall Carton" userId="b8012f77-92ab-40a4-a023-1921f514d035" providerId="ADAL" clId="{4B4917CF-7FBA-447C-ABD7-509F746F57F5}" dt="2022-09-30T08:43:24.422" v="11" actId="20577"/>
      <pc:docMkLst>
        <pc:docMk/>
      </pc:docMkLst>
      <pc:sldChg chg="modSp mod">
        <pc:chgData name="Niall Carton" userId="b8012f77-92ab-40a4-a023-1921f514d035" providerId="ADAL" clId="{4B4917CF-7FBA-447C-ABD7-509F746F57F5}" dt="2022-09-30T08:43:24.422" v="11" actId="20577"/>
        <pc:sldMkLst>
          <pc:docMk/>
          <pc:sldMk cId="216975855" sldId="256"/>
        </pc:sldMkLst>
        <pc:spChg chg="mod">
          <ac:chgData name="Niall Carton" userId="b8012f77-92ab-40a4-a023-1921f514d035" providerId="ADAL" clId="{4B4917CF-7FBA-447C-ABD7-509F746F57F5}" dt="2022-09-30T08:43:24.422" v="11" actId="20577"/>
          <ac:spMkLst>
            <pc:docMk/>
            <pc:sldMk cId="216975855" sldId="256"/>
            <ac:spMk id="5" creationId="{FA36A7EE-2D79-4C77-AFF0-FCA29BF0731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7713C-FD9C-AB79-1F43-CD45713FB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97258-2A41-A477-89B1-53231DB72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C2A594-1AEC-B996-5012-80F0ADBA5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DDD5A-05E0-CB73-B57F-C58FBC854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34524-EBEB-38A5-7D33-79C4F3070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391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B4839-C474-F850-5D75-262FA47B7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9CCA9-8AF3-CF20-C262-7019AF7EBC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A7AC89-8088-8D06-C272-69F4212B9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BA95B-BABE-32B3-ED94-FA468CCAC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78B12-C232-C563-E69C-229493AC8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04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3879F5-2B0E-9915-D1E3-4878CFF302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5256EE-70BC-23E3-46C5-78CEF5051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7F8E3-A137-486E-409A-F844019FC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A218AE-7437-FA1D-8858-55376F89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12AAA6-1E7D-2A62-8EBB-3A0659EA0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199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F4D05-186B-C535-E1B3-89264E84E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F493B-5F0D-F103-53B3-B89996FA5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82355-E223-F392-2971-959618295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A91D7-0F4E-1E8B-3747-0577EF903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CC15D-9E17-2E1C-6B9A-683B8E685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744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CBC6F-BFB8-F219-EC72-45429CF45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3DB30-06DF-40EE-F446-2535F02A8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C5178-D2AD-BCFA-1DF1-786D658DA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B67AB-8834-DAE5-F786-320B74503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B2F64D-9B82-30D4-7779-FBE3B2C62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98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2443A-721D-0446-3E94-FDA4C12CB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D5F79-CBB5-96DB-C486-7491B07F4D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37567-642A-2C70-B4EF-71D5282941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091F7-6012-1E2E-D694-726A2F86B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E135BB-1F54-1F89-AC18-520A0B955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F7721F-D5BF-4DF5-0FCE-D5FC38A83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795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50061-ADA0-3ADA-6140-8F2C92194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C6DD5-B600-A930-518C-8A5AF7511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21FDE0-35C5-E95A-145D-B7DCC58377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A85A9A-BF3C-46A2-4CCF-2A25AE8CA4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26FA61-8A60-2865-0ED8-784D7ACCE6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62EDD4-2A7A-C7E0-38BB-98B95F146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46309E-7E9D-1C5D-8D24-E303F6C6A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D7FD70-54C9-35B4-576A-8DFC306CA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605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AAD66-5C8E-AE2E-3210-9DFA5E6F1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4C075F-88B8-24B4-A4CD-0264525BF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2A1884-9C0C-0E31-DF95-5FC13E324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C8867B-E0E9-C4EA-7F59-6B1D34EE3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47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37E1C9-26A3-CC60-C6B7-25B8FD5FA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1EA4FC-3BCA-5AE0-CC19-86FC1B6DF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14560-FE64-491D-2FAB-21E777912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083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F6409-6235-9A2D-34CA-D186DF124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66248-D3D9-6E98-5BB7-FC0814519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1B42E6-0239-893C-CC6A-93CAF33D8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387DAA-2434-9712-05EC-A565BD98C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B90547-1B6F-C779-528A-D2C4BEBEE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BDF146-A907-CC42-DBB5-5F952C0A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79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ACE00-5A05-7749-AB2B-2F959C3C8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2F525-B5A4-F12E-C187-0A5AFC75B2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CE95A6-2659-A0DD-F13E-72AB45385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19D6B6-1744-2F0B-A311-1EDD054F5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7CF80D-7C70-C741-E063-7BA082F2C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0C299C-61FF-9BD7-2624-03827C0E2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320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E903D7-0CF2-1125-445A-4040720FA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66D53-5FC9-ED4D-C5F1-DB528F5F3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F6EFB-3C0A-1C1B-2FB4-F38BADA5AD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45F9A-77EF-4F66-A4F6-4EF1D911A75F}" type="datetimeFigureOut">
              <a:rPr lang="en-GB" smtClean="0"/>
              <a:t>30/09/2022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56F5C5-85C2-9E9B-44E6-F669AB2DB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C5D74-5B3D-F68A-55A5-B5A7A9770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99602-D15E-4F9B-B512-C227D6377E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95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F3569-C957-0FBC-81E3-FE2E072DE2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50482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GB" sz="2800" b="1" u="sng" dirty="0">
                <a:latin typeface="+mn-lt"/>
              </a:rPr>
              <a:t>What were the impacts of the Montserrat eruption in 1997?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369199-20E6-BC51-C350-82013C01BB10}"/>
              </a:ext>
            </a:extLst>
          </p:cNvPr>
          <p:cNvSpPr txBox="1"/>
          <p:nvPr/>
        </p:nvSpPr>
        <p:spPr>
          <a:xfrm>
            <a:off x="0" y="504825"/>
            <a:ext cx="12192000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LO: To explain the impacts and responses to the Montserrat eruption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36A7EE-2D79-4C77-AFF0-FCA29BF07314}"/>
              </a:ext>
            </a:extLst>
          </p:cNvPr>
          <p:cNvSpPr txBox="1"/>
          <p:nvPr/>
        </p:nvSpPr>
        <p:spPr>
          <a:xfrm>
            <a:off x="285749" y="1090196"/>
            <a:ext cx="4010025" cy="4524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dirty="0"/>
              <a:t>Which key word goes with each definition?</a:t>
            </a:r>
          </a:p>
          <a:p>
            <a:endParaRPr lang="en-GB" sz="2400" i="1" dirty="0"/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Where two plates meet.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The denser </a:t>
            </a:r>
            <a:r>
              <a:rPr lang="en-GB" sz="2400"/>
              <a:t>and younger </a:t>
            </a:r>
            <a:r>
              <a:rPr lang="en-GB" sz="2400" dirty="0"/>
              <a:t>type of crust.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Where 75% of volcanoes are found.</a:t>
            </a:r>
          </a:p>
          <a:p>
            <a:endParaRPr lang="en-GB" sz="2400" b="1" dirty="0"/>
          </a:p>
          <a:p>
            <a:r>
              <a:rPr lang="en-GB" sz="2400" b="1" dirty="0"/>
              <a:t>Which type of volcanic hazard is this?</a:t>
            </a:r>
          </a:p>
          <a:p>
            <a:pPr marL="457200" indent="-457200">
              <a:buFont typeface="+mj-lt"/>
              <a:buAutoNum type="arabicPeriod"/>
            </a:pPr>
            <a:endParaRPr lang="en-GB" sz="2400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CFC6AB-D61C-F63A-B20C-67C972163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873" y="1176337"/>
            <a:ext cx="6233451" cy="41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75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49A374-426E-066F-0A24-FB16D6037E46}"/>
              </a:ext>
            </a:extLst>
          </p:cNvPr>
          <p:cNvSpPr txBox="1"/>
          <p:nvPr/>
        </p:nvSpPr>
        <p:spPr>
          <a:xfrm>
            <a:off x="0" y="-1"/>
            <a:ext cx="121920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Why does Montserrat have a capital city which is a ‘ghost town’?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AD7AFE-7A73-35A3-5993-ED5656305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103" y="563498"/>
            <a:ext cx="5216897" cy="57310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15AB8C-287D-193F-38AF-1F8B20DD6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14" y="722107"/>
            <a:ext cx="5001135" cy="27068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D7EDEF-238D-4495-9325-F263E709C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814" y="3631018"/>
            <a:ext cx="5216897" cy="293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1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44E50-69A0-43AB-FADF-BEF6131D4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8232" y="0"/>
            <a:ext cx="5998028" cy="441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E61570-AD2F-2296-C1B6-5FD4F09C6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963" y="3517058"/>
            <a:ext cx="5157849" cy="32881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EFC355-6D45-86DE-4B7F-11F96CFE3E9F}"/>
              </a:ext>
            </a:extLst>
          </p:cNvPr>
          <p:cNvSpPr txBox="1"/>
          <p:nvPr/>
        </p:nvSpPr>
        <p:spPr>
          <a:xfrm>
            <a:off x="276224" y="786299"/>
            <a:ext cx="4010025" cy="56323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sz="2400" b="1" dirty="0"/>
              <a:t>Describe the location of Montserrat.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2400" dirty="0"/>
              <a:t>Continent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2400" dirty="0"/>
              <a:t>Countries it is near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2400" dirty="0"/>
              <a:t>Compass points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sz="2400" dirty="0"/>
              <a:t>Seas/oceans</a:t>
            </a:r>
          </a:p>
          <a:p>
            <a:r>
              <a:rPr lang="en-GB" sz="2400" dirty="0"/>
              <a:t>2</a:t>
            </a:r>
            <a:r>
              <a:rPr lang="en-GB" sz="2400" b="1" dirty="0"/>
              <a:t>. Explain why Montserrat experienced a volcanic eruption.</a:t>
            </a:r>
          </a:p>
          <a:p>
            <a:r>
              <a:rPr lang="en-GB" sz="2400" i="1" dirty="0"/>
              <a:t>Montserrat experienced a volcanic eruption as it is on a _____ plate boundary, as the ______ plate and the _____ plate are meeting. There was _______ which meant….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BDE2B2-6257-A61E-595C-2401D9E041C7}"/>
              </a:ext>
            </a:extLst>
          </p:cNvPr>
          <p:cNvSpPr txBox="1"/>
          <p:nvPr/>
        </p:nvSpPr>
        <p:spPr>
          <a:xfrm>
            <a:off x="0" y="0"/>
            <a:ext cx="61282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b="1" dirty="0"/>
              <a:t>Where is Montserrat?</a:t>
            </a:r>
          </a:p>
        </p:txBody>
      </p:sp>
    </p:spTree>
    <p:extLst>
      <p:ext uri="{BB962C8B-B14F-4D97-AF65-F5344CB8AC3E}">
        <p14:creationId xmlns:p14="http://schemas.microsoft.com/office/powerpoint/2010/main" val="267607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DC2860A-2AFD-379F-3145-59245B61CBAB}"/>
              </a:ext>
            </a:extLst>
          </p:cNvPr>
          <p:cNvSpPr txBox="1"/>
          <p:nvPr/>
        </p:nvSpPr>
        <p:spPr>
          <a:xfrm>
            <a:off x="276224" y="786299"/>
            <a:ext cx="4010025" cy="52629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/>
              <a:t>Decide if each impact is social, economic or environmental.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Decide if each impact is primary or secondary.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Rank the impacts from 1-11 (1 being the worst).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Explain your choice for 1 and 11.</a:t>
            </a:r>
          </a:p>
          <a:p>
            <a:r>
              <a:rPr lang="en-GB" sz="2400" i="1" dirty="0"/>
              <a:t>I believe that ______ is the most severe impact as…., this means that…</a:t>
            </a:r>
          </a:p>
          <a:p>
            <a:r>
              <a:rPr lang="en-GB" sz="2400" i="1" dirty="0"/>
              <a:t>However, ______ is the least severe, as….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CD8C69-68BC-A7D0-E4AF-42837CB3A678}"/>
              </a:ext>
            </a:extLst>
          </p:cNvPr>
          <p:cNvSpPr txBox="1"/>
          <p:nvPr/>
        </p:nvSpPr>
        <p:spPr>
          <a:xfrm>
            <a:off x="5743575" y="617081"/>
            <a:ext cx="6096000" cy="2677656"/>
          </a:xfrm>
          <a:prstGeom prst="rect">
            <a:avLst/>
          </a:prstGeom>
          <a:noFill/>
          <a:ln>
            <a:solidFill>
              <a:schemeClr val="tx1"/>
            </a:solidFill>
            <a:prstDash val="lgDashDot"/>
          </a:ln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231F20"/>
                </a:solidFill>
                <a:effectLst/>
                <a:latin typeface="ReithSans"/>
              </a:rPr>
              <a:t>Before 1995 </a:t>
            </a:r>
            <a:r>
              <a:rPr lang="en-GB" sz="2400" dirty="0">
                <a:solidFill>
                  <a:srgbClr val="231F20"/>
                </a:solidFill>
                <a:latin typeface="ReithSans"/>
              </a:rPr>
              <a:t>the volcano </a:t>
            </a:r>
            <a:r>
              <a:rPr lang="en-GB" sz="2400" b="0" i="0" dirty="0">
                <a:solidFill>
                  <a:srgbClr val="231F20"/>
                </a:solidFill>
                <a:effectLst/>
                <a:latin typeface="ReithSans"/>
              </a:rPr>
              <a:t>had been </a:t>
            </a:r>
            <a:r>
              <a:rPr lang="en-GB" sz="2400" b="1" i="0" dirty="0">
                <a:solidFill>
                  <a:srgbClr val="231F20"/>
                </a:solidFill>
                <a:effectLst/>
                <a:latin typeface="ReithSans"/>
              </a:rPr>
              <a:t>dormant</a:t>
            </a:r>
            <a:r>
              <a:rPr lang="en-GB" sz="2400" b="0" i="0" dirty="0">
                <a:solidFill>
                  <a:srgbClr val="231F20"/>
                </a:solidFill>
                <a:effectLst/>
                <a:latin typeface="ReithSans"/>
              </a:rPr>
              <a:t> for over 300 years. In 1995 the volcano began to give off </a:t>
            </a:r>
            <a:r>
              <a:rPr lang="en-GB" sz="2400" b="1" i="0" dirty="0">
                <a:solidFill>
                  <a:srgbClr val="231F20"/>
                </a:solidFill>
                <a:effectLst/>
                <a:latin typeface="ReithSans"/>
              </a:rPr>
              <a:t>warning signs</a:t>
            </a:r>
            <a:r>
              <a:rPr lang="en-GB" sz="2400" b="0" i="0" dirty="0">
                <a:solidFill>
                  <a:srgbClr val="231F20"/>
                </a:solidFill>
                <a:effectLst/>
                <a:latin typeface="ReithSans"/>
              </a:rPr>
              <a:t> of an eruption (small earthquakes and eruptions of dust and ash). Once Chances Peak had </a:t>
            </a:r>
            <a:r>
              <a:rPr lang="en-GB" sz="2400" b="1" i="0" dirty="0">
                <a:solidFill>
                  <a:srgbClr val="231F20"/>
                </a:solidFill>
                <a:effectLst/>
                <a:latin typeface="ReithSans"/>
              </a:rPr>
              <a:t>woken up</a:t>
            </a:r>
            <a:r>
              <a:rPr lang="en-GB" sz="2400" b="0" i="0" dirty="0">
                <a:solidFill>
                  <a:srgbClr val="231F20"/>
                </a:solidFill>
                <a:effectLst/>
                <a:latin typeface="ReithSans"/>
              </a:rPr>
              <a:t> it then remained active for five years. The most intense eruptions occurred in 1997.</a:t>
            </a:r>
            <a:endParaRPr lang="en-GB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C1EA8A-229B-89A8-7730-F1B5B3178E63}"/>
              </a:ext>
            </a:extLst>
          </p:cNvPr>
          <p:cNvSpPr txBox="1"/>
          <p:nvPr/>
        </p:nvSpPr>
        <p:spPr>
          <a:xfrm>
            <a:off x="5667375" y="3994150"/>
            <a:ext cx="6172200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Social = people</a:t>
            </a:r>
          </a:p>
          <a:p>
            <a:r>
              <a:rPr lang="en-GB" sz="2400" dirty="0"/>
              <a:t>Economic = money/jobs</a:t>
            </a:r>
          </a:p>
          <a:p>
            <a:r>
              <a:rPr lang="en-GB" sz="2400" dirty="0"/>
              <a:t>Environmental = world around us</a:t>
            </a:r>
          </a:p>
          <a:p>
            <a:endParaRPr lang="en-GB" sz="2400" dirty="0"/>
          </a:p>
          <a:p>
            <a:r>
              <a:rPr lang="en-GB" sz="2400" dirty="0"/>
              <a:t>Primary = direct impact/hours after the event</a:t>
            </a:r>
          </a:p>
          <a:p>
            <a:r>
              <a:rPr lang="en-GB" sz="2400" dirty="0"/>
              <a:t>Secondary = indirect/as a result of the primary impacts/days, weeks, months after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203BAC-218C-5B14-E4B8-3F3CEDE368FD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What were the impacts of the eruption in Montserrat?</a:t>
            </a:r>
          </a:p>
        </p:txBody>
      </p:sp>
    </p:spTree>
    <p:extLst>
      <p:ext uri="{BB962C8B-B14F-4D97-AF65-F5344CB8AC3E}">
        <p14:creationId xmlns:p14="http://schemas.microsoft.com/office/powerpoint/2010/main" val="2649933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8E627F8-BD15-A946-4B8E-DD3B1B2E1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046868"/>
              </p:ext>
            </p:extLst>
          </p:nvPr>
        </p:nvGraphicFramePr>
        <p:xfrm>
          <a:off x="0" y="0"/>
          <a:ext cx="12192000" cy="685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3900275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50008487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221536922"/>
                    </a:ext>
                  </a:extLst>
                </a:gridCol>
              </a:tblGrid>
              <a:tr h="1821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There were huge pyroclastic flows that engulfed nearby villages. One travelled 6.8km from the dome.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As most of the southern area was destroyed any remaining inhabitants had to endue harsh living conditions in the North.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Thousands of people became refugees as their accommodation was destroyed. </a:t>
                      </a: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4823518"/>
                  </a:ext>
                </a:extLst>
              </a:tr>
              <a:tr h="1474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Although the small population of the island had been evacuated, 19 people died.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Around 4.5 million cubic metres of lava erupted covering more than half of Montserrat.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People became hungry as crops and animals were destroyed in the eruption.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3509760"/>
                  </a:ext>
                </a:extLst>
              </a:tr>
              <a:tr h="1474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Transport remains a problem as the port and airport remain closed.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+mn-lt"/>
                        </a:rPr>
                        <a:t>The tourist industry has suffered as there are few visitors apart from cruise shops looking at the volcano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Plymouth was covered in layers of ash and mud, destroying the hospital, airport and many roads.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0006186"/>
                  </a:ext>
                </a:extLst>
              </a:tr>
              <a:tr h="1821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Over 4 square kilometres of land were completely covered in ash killing crops and animals that were in the area.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latin typeface="+mn-lt"/>
                        </a:rPr>
                        <a:t>Over half the population left the island and have not returned. </a:t>
                      </a: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902423"/>
                  </a:ext>
                </a:extLst>
              </a:tr>
            </a:tbl>
          </a:graphicData>
        </a:graphic>
      </p:graphicFrame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74E10F2-C4B8-C7E2-D28D-57AE9023BE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03116"/>
              </p:ext>
            </p:extLst>
          </p:nvPr>
        </p:nvGraphicFramePr>
        <p:xfrm>
          <a:off x="8128000" y="5099050"/>
          <a:ext cx="217805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581">
                  <a:extLst>
                    <a:ext uri="{9D8B030D-6E8A-4147-A177-3AD203B41FA5}">
                      <a16:colId xmlns:a16="http://schemas.microsoft.com/office/drawing/2014/main" val="191495535"/>
                    </a:ext>
                  </a:extLst>
                </a:gridCol>
                <a:gridCol w="1674469">
                  <a:extLst>
                    <a:ext uri="{9D8B030D-6E8A-4147-A177-3AD203B41FA5}">
                      <a16:colId xmlns:a16="http://schemas.microsoft.com/office/drawing/2014/main" val="1140899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Social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3922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Economic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1839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Environmental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676694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6F19B3-3490-248C-D5CD-5917B4695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605597"/>
              </p:ext>
            </p:extLst>
          </p:nvPr>
        </p:nvGraphicFramePr>
        <p:xfrm>
          <a:off x="10306050" y="5099050"/>
          <a:ext cx="18288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832">
                  <a:extLst>
                    <a:ext uri="{9D8B030D-6E8A-4147-A177-3AD203B41FA5}">
                      <a16:colId xmlns:a16="http://schemas.microsoft.com/office/drawing/2014/main" val="3498828282"/>
                    </a:ext>
                  </a:extLst>
                </a:gridCol>
                <a:gridCol w="1405968">
                  <a:extLst>
                    <a:ext uri="{9D8B030D-6E8A-4147-A177-3AD203B41FA5}">
                      <a16:colId xmlns:a16="http://schemas.microsoft.com/office/drawing/2014/main" val="38668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Primary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01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Secondary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5965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355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0EEA988B-93F7-41DC-66E4-C862D76551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0958441"/>
              </p:ext>
            </p:extLst>
          </p:nvPr>
        </p:nvGraphicFramePr>
        <p:xfrm>
          <a:off x="4838700" y="996835"/>
          <a:ext cx="7219950" cy="563268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360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9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GB" sz="2000" u="sng" dirty="0">
                          <a:solidFill>
                            <a:schemeClr val="tx1"/>
                          </a:solidFill>
                          <a:latin typeface="+mn-lt"/>
                        </a:rPr>
                        <a:t>Short Term Responses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u="sng" dirty="0">
                          <a:solidFill>
                            <a:schemeClr val="tx1"/>
                          </a:solidFill>
                          <a:latin typeface="+mn-lt"/>
                        </a:rPr>
                        <a:t>Long Term Responses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531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5,000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people evacuated to the safe zone in the North of the island from towns such as Salem and Plymouth. 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An exclusion zone was set up 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closing down 2/3 of the island.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People had to move to the north of the island,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however,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9000 moved abroad.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79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The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Royal Navy sent ships to evacuate 4,000 people to nearby Antigua. 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Islanders were offered £2,500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each to relocate to live permanently in the UK.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UK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sent £41million in relief aid.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UK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sent £75 million to assist with long term development.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NGO’s such as the International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Red Cross were important in organising evacuation camps.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Permanent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monitoring stations measuring volcanic activity all over the island.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  <a:latin typeface="+mn-lt"/>
                        </a:rPr>
                        <a:t>The island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is promoting volcano tours in an effort to attract tourists back to Montserrat. Last year the island earned over £12million from tourism. </a:t>
                      </a:r>
                      <a:endParaRPr lang="en-GB" sz="18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A6D8CE3-0801-5794-13D6-B97B77494A1F}"/>
              </a:ext>
            </a:extLst>
          </p:cNvPr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What were the responses?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D596BA-B575-777E-FBC7-9811B2F66E24}"/>
              </a:ext>
            </a:extLst>
          </p:cNvPr>
          <p:cNvSpPr txBox="1"/>
          <p:nvPr/>
        </p:nvSpPr>
        <p:spPr>
          <a:xfrm>
            <a:off x="276224" y="786299"/>
            <a:ext cx="4010025" cy="4524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/>
              <a:t>Explain one short term response.</a:t>
            </a:r>
          </a:p>
          <a:p>
            <a:r>
              <a:rPr lang="en-GB" sz="2400" i="1" dirty="0"/>
              <a:t>One short term response was _____, this would have benefited Montserratians as…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GB" sz="2400" dirty="0"/>
              <a:t>Explain one long term response.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en-GB" sz="2400" dirty="0"/>
              <a:t>Which are more important – long or short term responses? Use evidence from Montserrat to back up your opinion.</a:t>
            </a:r>
          </a:p>
        </p:txBody>
      </p:sp>
    </p:spTree>
    <p:extLst>
      <p:ext uri="{BB962C8B-B14F-4D97-AF65-F5344CB8AC3E}">
        <p14:creationId xmlns:p14="http://schemas.microsoft.com/office/powerpoint/2010/main" val="981944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693</Words>
  <Application>Microsoft Office PowerPoint</Application>
  <PresentationFormat>Widescreen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ReithSans</vt:lpstr>
      <vt:lpstr>Wingdings</vt:lpstr>
      <vt:lpstr>Office Theme</vt:lpstr>
      <vt:lpstr>What were the impacts of the Montserrat eruption in 1997?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were the impacts of the Montserrat eruption in 1997?</dc:title>
  <dc:creator>Niall Carton</dc:creator>
  <cp:lastModifiedBy>Niall Carton</cp:lastModifiedBy>
  <cp:revision>1</cp:revision>
  <cp:lastPrinted>2022-09-30T06:49:47Z</cp:lastPrinted>
  <dcterms:created xsi:type="dcterms:W3CDTF">2022-09-28T09:19:40Z</dcterms:created>
  <dcterms:modified xsi:type="dcterms:W3CDTF">2022-09-30T08:43:31Z</dcterms:modified>
</cp:coreProperties>
</file>