
<file path=[Content_Types].xml><?xml version="1.0" encoding="utf-8"?>
<Types xmlns="http://schemas.openxmlformats.org/package/2006/content-types">
  <Default Extension="jpeg" ContentType="image/jpeg"/>
  <Default Extension="mp4" ContentType="vide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9" r:id="rId4"/>
    <p:sldId id="258" r:id="rId5"/>
    <p:sldId id="261" r:id="rId6"/>
    <p:sldId id="260" r:id="rId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2C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60F221D7-B145-46FD-A81D-2E424E1D71DC}" v="2" dt="2022-11-30T09:17:42.672"/>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67" d="100"/>
          <a:sy n="67" d="100"/>
        </p:scale>
        <p:origin x="644" y="4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13" Type="http://schemas.microsoft.com/office/2015/10/relationships/revisionInfo" Target="revisionInfo.xml"/><Relationship Id="rId3" Type="http://schemas.openxmlformats.org/officeDocument/2006/relationships/slide" Target="slides/slide2.xml"/><Relationship Id="rId7" Type="http://schemas.openxmlformats.org/officeDocument/2006/relationships/slide" Target="slides/slide6.xml"/><Relationship Id="rId12" Type="http://schemas.microsoft.com/office/2016/11/relationships/changesInfo" Target="changesInfos/changesInfo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Niall Carton" userId="b8012f77-92ab-40a4-a023-1921f514d035" providerId="ADAL" clId="{60F221D7-B145-46FD-A81D-2E424E1D71DC}"/>
    <pc:docChg chg="addSld modSld">
      <pc:chgData name="Niall Carton" userId="b8012f77-92ab-40a4-a023-1921f514d035" providerId="ADAL" clId="{60F221D7-B145-46FD-A81D-2E424E1D71DC}" dt="2022-12-05T14:32:52.259" v="81" actId="14100"/>
      <pc:docMkLst>
        <pc:docMk/>
      </pc:docMkLst>
      <pc:sldChg chg="modSp mod">
        <pc:chgData name="Niall Carton" userId="b8012f77-92ab-40a4-a023-1921f514d035" providerId="ADAL" clId="{60F221D7-B145-46FD-A81D-2E424E1D71DC}" dt="2022-12-05T14:32:52.259" v="81" actId="14100"/>
        <pc:sldMkLst>
          <pc:docMk/>
          <pc:sldMk cId="3645596443" sldId="259"/>
        </pc:sldMkLst>
        <pc:spChg chg="mod">
          <ac:chgData name="Niall Carton" userId="b8012f77-92ab-40a4-a023-1921f514d035" providerId="ADAL" clId="{60F221D7-B145-46FD-A81D-2E424E1D71DC}" dt="2022-12-05T14:32:52.259" v="81" actId="14100"/>
          <ac:spMkLst>
            <pc:docMk/>
            <pc:sldMk cId="3645596443" sldId="259"/>
            <ac:spMk id="2" creationId="{125C664B-25F0-0EFC-8340-09D73517F8EC}"/>
          </ac:spMkLst>
        </pc:spChg>
        <pc:picChg chg="mod">
          <ac:chgData name="Niall Carton" userId="b8012f77-92ab-40a4-a023-1921f514d035" providerId="ADAL" clId="{60F221D7-B145-46FD-A81D-2E424E1D71DC}" dt="2022-11-30T09:17:42.671" v="6" actId="14100"/>
          <ac:picMkLst>
            <pc:docMk/>
            <pc:sldMk cId="3645596443" sldId="259"/>
            <ac:picMk id="1026" creationId="{0AE523D6-624A-5323-BA04-FAB324D38316}"/>
          </ac:picMkLst>
        </pc:picChg>
      </pc:sldChg>
      <pc:sldChg chg="addSp modSp new mod">
        <pc:chgData name="Niall Carton" userId="b8012f77-92ab-40a4-a023-1921f514d035" providerId="ADAL" clId="{60F221D7-B145-46FD-A81D-2E424E1D71DC}" dt="2022-11-30T09:34:34.979" v="79" actId="20577"/>
        <pc:sldMkLst>
          <pc:docMk/>
          <pc:sldMk cId="3511625271" sldId="261"/>
        </pc:sldMkLst>
        <pc:spChg chg="add mod">
          <ac:chgData name="Niall Carton" userId="b8012f77-92ab-40a4-a023-1921f514d035" providerId="ADAL" clId="{60F221D7-B145-46FD-A81D-2E424E1D71DC}" dt="2022-11-30T09:34:34.979" v="79" actId="20577"/>
          <ac:spMkLst>
            <pc:docMk/>
            <pc:sldMk cId="3511625271" sldId="261"/>
            <ac:spMk id="3" creationId="{21FD4BAF-BFD7-37D3-112C-F93FAD7D57FF}"/>
          </ac:spMkLst>
        </pc:spChg>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587009-903D-C942-FA6A-724588F59AD1}"/>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id="{DC0BA119-D39B-C6F4-1ED6-7C43E5C8FA3F}"/>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A9D5E2AD-5B5A-97C3-DB12-CCF5E26659E6}"/>
              </a:ext>
            </a:extLst>
          </p:cNvPr>
          <p:cNvSpPr>
            <a:spLocks noGrp="1"/>
          </p:cNvSpPr>
          <p:nvPr>
            <p:ph type="dt" sz="half" idx="10"/>
          </p:nvPr>
        </p:nvSpPr>
        <p:spPr/>
        <p:txBody>
          <a:bodyPr/>
          <a:lstStyle/>
          <a:p>
            <a:fld id="{5D9084DA-B134-4ED1-9ABE-C3C958E0DFA7}" type="datetimeFigureOut">
              <a:rPr lang="en-GB" smtClean="0"/>
              <a:t>05/12/2022</a:t>
            </a:fld>
            <a:endParaRPr lang="en-GB"/>
          </a:p>
        </p:txBody>
      </p:sp>
      <p:sp>
        <p:nvSpPr>
          <p:cNvPr id="5" name="Footer Placeholder 4">
            <a:extLst>
              <a:ext uri="{FF2B5EF4-FFF2-40B4-BE49-F238E27FC236}">
                <a16:creationId xmlns:a16="http://schemas.microsoft.com/office/drawing/2014/main" id="{DBABCD76-2E25-7729-2AA7-667F0B562850}"/>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323147A1-BE7D-EFDA-21B2-542DE314B6A7}"/>
              </a:ext>
            </a:extLst>
          </p:cNvPr>
          <p:cNvSpPr>
            <a:spLocks noGrp="1"/>
          </p:cNvSpPr>
          <p:nvPr>
            <p:ph type="sldNum" sz="quarter" idx="12"/>
          </p:nvPr>
        </p:nvSpPr>
        <p:spPr/>
        <p:txBody>
          <a:bodyPr/>
          <a:lstStyle/>
          <a:p>
            <a:fld id="{6D819184-FAC0-4DA8-8736-B4CF3D835491}" type="slidenum">
              <a:rPr lang="en-GB" smtClean="0"/>
              <a:t>‹#›</a:t>
            </a:fld>
            <a:endParaRPr lang="en-GB"/>
          </a:p>
        </p:txBody>
      </p:sp>
    </p:spTree>
    <p:extLst>
      <p:ext uri="{BB962C8B-B14F-4D97-AF65-F5344CB8AC3E}">
        <p14:creationId xmlns:p14="http://schemas.microsoft.com/office/powerpoint/2010/main" val="150110248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F189D9-0BF6-D295-FCC1-C8F0FC2E544A}"/>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D6B2102F-644B-79BC-A72E-C1F97EC48EBC}"/>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1BFFBB0D-F8C0-DFA1-1F3C-048BA86DE73A}"/>
              </a:ext>
            </a:extLst>
          </p:cNvPr>
          <p:cNvSpPr>
            <a:spLocks noGrp="1"/>
          </p:cNvSpPr>
          <p:nvPr>
            <p:ph type="dt" sz="half" idx="10"/>
          </p:nvPr>
        </p:nvSpPr>
        <p:spPr/>
        <p:txBody>
          <a:bodyPr/>
          <a:lstStyle/>
          <a:p>
            <a:fld id="{5D9084DA-B134-4ED1-9ABE-C3C958E0DFA7}" type="datetimeFigureOut">
              <a:rPr lang="en-GB" smtClean="0"/>
              <a:t>05/12/2022</a:t>
            </a:fld>
            <a:endParaRPr lang="en-GB"/>
          </a:p>
        </p:txBody>
      </p:sp>
      <p:sp>
        <p:nvSpPr>
          <p:cNvPr id="5" name="Footer Placeholder 4">
            <a:extLst>
              <a:ext uri="{FF2B5EF4-FFF2-40B4-BE49-F238E27FC236}">
                <a16:creationId xmlns:a16="http://schemas.microsoft.com/office/drawing/2014/main" id="{CB31D33F-E5A7-4E3A-5799-4DC0841ADA83}"/>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5A7892CA-8579-DFD1-4F25-2BB538153F04}"/>
              </a:ext>
            </a:extLst>
          </p:cNvPr>
          <p:cNvSpPr>
            <a:spLocks noGrp="1"/>
          </p:cNvSpPr>
          <p:nvPr>
            <p:ph type="sldNum" sz="quarter" idx="12"/>
          </p:nvPr>
        </p:nvSpPr>
        <p:spPr/>
        <p:txBody>
          <a:bodyPr/>
          <a:lstStyle/>
          <a:p>
            <a:fld id="{6D819184-FAC0-4DA8-8736-B4CF3D835491}" type="slidenum">
              <a:rPr lang="en-GB" smtClean="0"/>
              <a:t>‹#›</a:t>
            </a:fld>
            <a:endParaRPr lang="en-GB"/>
          </a:p>
        </p:txBody>
      </p:sp>
    </p:spTree>
    <p:extLst>
      <p:ext uri="{BB962C8B-B14F-4D97-AF65-F5344CB8AC3E}">
        <p14:creationId xmlns:p14="http://schemas.microsoft.com/office/powerpoint/2010/main" val="282076418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0B2A66EC-1C95-8FE1-C342-347E1DCEF09E}"/>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B0BFA963-C69D-24CA-A0FE-DC877CA0F234}"/>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EB9CBD91-FEF1-4223-1066-72706327A609}"/>
              </a:ext>
            </a:extLst>
          </p:cNvPr>
          <p:cNvSpPr>
            <a:spLocks noGrp="1"/>
          </p:cNvSpPr>
          <p:nvPr>
            <p:ph type="dt" sz="half" idx="10"/>
          </p:nvPr>
        </p:nvSpPr>
        <p:spPr/>
        <p:txBody>
          <a:bodyPr/>
          <a:lstStyle/>
          <a:p>
            <a:fld id="{5D9084DA-B134-4ED1-9ABE-C3C958E0DFA7}" type="datetimeFigureOut">
              <a:rPr lang="en-GB" smtClean="0"/>
              <a:t>05/12/2022</a:t>
            </a:fld>
            <a:endParaRPr lang="en-GB"/>
          </a:p>
        </p:txBody>
      </p:sp>
      <p:sp>
        <p:nvSpPr>
          <p:cNvPr id="5" name="Footer Placeholder 4">
            <a:extLst>
              <a:ext uri="{FF2B5EF4-FFF2-40B4-BE49-F238E27FC236}">
                <a16:creationId xmlns:a16="http://schemas.microsoft.com/office/drawing/2014/main" id="{5512D5F9-998D-834F-5500-4CC8D3146494}"/>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1D8DF8B1-0C5A-CBD0-3631-E3D571705EB8}"/>
              </a:ext>
            </a:extLst>
          </p:cNvPr>
          <p:cNvSpPr>
            <a:spLocks noGrp="1"/>
          </p:cNvSpPr>
          <p:nvPr>
            <p:ph type="sldNum" sz="quarter" idx="12"/>
          </p:nvPr>
        </p:nvSpPr>
        <p:spPr/>
        <p:txBody>
          <a:bodyPr/>
          <a:lstStyle/>
          <a:p>
            <a:fld id="{6D819184-FAC0-4DA8-8736-B4CF3D835491}" type="slidenum">
              <a:rPr lang="en-GB" smtClean="0"/>
              <a:t>‹#›</a:t>
            </a:fld>
            <a:endParaRPr lang="en-GB"/>
          </a:p>
        </p:txBody>
      </p:sp>
    </p:spTree>
    <p:extLst>
      <p:ext uri="{BB962C8B-B14F-4D97-AF65-F5344CB8AC3E}">
        <p14:creationId xmlns:p14="http://schemas.microsoft.com/office/powerpoint/2010/main" val="263953815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0AD0207-E66E-4BD8-D5A3-52EC336F642C}"/>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6868B857-76F5-703C-F430-EC20551E2B03}"/>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C1C02E78-828B-1B9A-F41E-80B960D07498}"/>
              </a:ext>
            </a:extLst>
          </p:cNvPr>
          <p:cNvSpPr>
            <a:spLocks noGrp="1"/>
          </p:cNvSpPr>
          <p:nvPr>
            <p:ph type="dt" sz="half" idx="10"/>
          </p:nvPr>
        </p:nvSpPr>
        <p:spPr/>
        <p:txBody>
          <a:bodyPr/>
          <a:lstStyle/>
          <a:p>
            <a:fld id="{5D9084DA-B134-4ED1-9ABE-C3C958E0DFA7}" type="datetimeFigureOut">
              <a:rPr lang="en-GB" smtClean="0"/>
              <a:t>05/12/2022</a:t>
            </a:fld>
            <a:endParaRPr lang="en-GB"/>
          </a:p>
        </p:txBody>
      </p:sp>
      <p:sp>
        <p:nvSpPr>
          <p:cNvPr id="5" name="Footer Placeholder 4">
            <a:extLst>
              <a:ext uri="{FF2B5EF4-FFF2-40B4-BE49-F238E27FC236}">
                <a16:creationId xmlns:a16="http://schemas.microsoft.com/office/drawing/2014/main" id="{67B9DFF6-7426-F665-B17F-F2DB0B6F9B70}"/>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62C7AD68-C75E-98DA-5C77-F736C07EA89C}"/>
              </a:ext>
            </a:extLst>
          </p:cNvPr>
          <p:cNvSpPr>
            <a:spLocks noGrp="1"/>
          </p:cNvSpPr>
          <p:nvPr>
            <p:ph type="sldNum" sz="quarter" idx="12"/>
          </p:nvPr>
        </p:nvSpPr>
        <p:spPr/>
        <p:txBody>
          <a:bodyPr/>
          <a:lstStyle/>
          <a:p>
            <a:fld id="{6D819184-FAC0-4DA8-8736-B4CF3D835491}" type="slidenum">
              <a:rPr lang="en-GB" smtClean="0"/>
              <a:t>‹#›</a:t>
            </a:fld>
            <a:endParaRPr lang="en-GB"/>
          </a:p>
        </p:txBody>
      </p:sp>
    </p:spTree>
    <p:extLst>
      <p:ext uri="{BB962C8B-B14F-4D97-AF65-F5344CB8AC3E}">
        <p14:creationId xmlns:p14="http://schemas.microsoft.com/office/powerpoint/2010/main" val="374081269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0B9D73-0EDE-DCB9-A1CB-ECD5E3A10FFC}"/>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C0DE660F-BD2A-E939-5A41-51945794D664}"/>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0D0B7447-7049-BFD9-BC4F-369679BBF2DD}"/>
              </a:ext>
            </a:extLst>
          </p:cNvPr>
          <p:cNvSpPr>
            <a:spLocks noGrp="1"/>
          </p:cNvSpPr>
          <p:nvPr>
            <p:ph type="dt" sz="half" idx="10"/>
          </p:nvPr>
        </p:nvSpPr>
        <p:spPr/>
        <p:txBody>
          <a:bodyPr/>
          <a:lstStyle/>
          <a:p>
            <a:fld id="{5D9084DA-B134-4ED1-9ABE-C3C958E0DFA7}" type="datetimeFigureOut">
              <a:rPr lang="en-GB" smtClean="0"/>
              <a:t>05/12/2022</a:t>
            </a:fld>
            <a:endParaRPr lang="en-GB"/>
          </a:p>
        </p:txBody>
      </p:sp>
      <p:sp>
        <p:nvSpPr>
          <p:cNvPr id="5" name="Footer Placeholder 4">
            <a:extLst>
              <a:ext uri="{FF2B5EF4-FFF2-40B4-BE49-F238E27FC236}">
                <a16:creationId xmlns:a16="http://schemas.microsoft.com/office/drawing/2014/main" id="{19CFFA3F-3799-A03F-20B0-EF2F528833AF}"/>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489A787B-3683-8E40-8EF3-CC844AAAB1DE}"/>
              </a:ext>
            </a:extLst>
          </p:cNvPr>
          <p:cNvSpPr>
            <a:spLocks noGrp="1"/>
          </p:cNvSpPr>
          <p:nvPr>
            <p:ph type="sldNum" sz="quarter" idx="12"/>
          </p:nvPr>
        </p:nvSpPr>
        <p:spPr/>
        <p:txBody>
          <a:bodyPr/>
          <a:lstStyle/>
          <a:p>
            <a:fld id="{6D819184-FAC0-4DA8-8736-B4CF3D835491}" type="slidenum">
              <a:rPr lang="en-GB" smtClean="0"/>
              <a:t>‹#›</a:t>
            </a:fld>
            <a:endParaRPr lang="en-GB"/>
          </a:p>
        </p:txBody>
      </p:sp>
    </p:spTree>
    <p:extLst>
      <p:ext uri="{BB962C8B-B14F-4D97-AF65-F5344CB8AC3E}">
        <p14:creationId xmlns:p14="http://schemas.microsoft.com/office/powerpoint/2010/main" val="2698846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BF002E-6FCF-0E16-F9A0-8F6293273342}"/>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D9018886-B2D8-6C05-595D-AC70F304EE62}"/>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8C189D92-5CC5-5C07-5234-BA31DBDED9AD}"/>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4DDE25EE-F772-1033-D1EF-2C51EC5C3069}"/>
              </a:ext>
            </a:extLst>
          </p:cNvPr>
          <p:cNvSpPr>
            <a:spLocks noGrp="1"/>
          </p:cNvSpPr>
          <p:nvPr>
            <p:ph type="dt" sz="half" idx="10"/>
          </p:nvPr>
        </p:nvSpPr>
        <p:spPr/>
        <p:txBody>
          <a:bodyPr/>
          <a:lstStyle/>
          <a:p>
            <a:fld id="{5D9084DA-B134-4ED1-9ABE-C3C958E0DFA7}" type="datetimeFigureOut">
              <a:rPr lang="en-GB" smtClean="0"/>
              <a:t>05/12/2022</a:t>
            </a:fld>
            <a:endParaRPr lang="en-GB"/>
          </a:p>
        </p:txBody>
      </p:sp>
      <p:sp>
        <p:nvSpPr>
          <p:cNvPr id="6" name="Footer Placeholder 5">
            <a:extLst>
              <a:ext uri="{FF2B5EF4-FFF2-40B4-BE49-F238E27FC236}">
                <a16:creationId xmlns:a16="http://schemas.microsoft.com/office/drawing/2014/main" id="{644F1C9C-9235-533A-A810-6CDB92A9726D}"/>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74CC88D5-6EE2-279F-E72B-9135910D9833}"/>
              </a:ext>
            </a:extLst>
          </p:cNvPr>
          <p:cNvSpPr>
            <a:spLocks noGrp="1"/>
          </p:cNvSpPr>
          <p:nvPr>
            <p:ph type="sldNum" sz="quarter" idx="12"/>
          </p:nvPr>
        </p:nvSpPr>
        <p:spPr/>
        <p:txBody>
          <a:bodyPr/>
          <a:lstStyle/>
          <a:p>
            <a:fld id="{6D819184-FAC0-4DA8-8736-B4CF3D835491}" type="slidenum">
              <a:rPr lang="en-GB" smtClean="0"/>
              <a:t>‹#›</a:t>
            </a:fld>
            <a:endParaRPr lang="en-GB"/>
          </a:p>
        </p:txBody>
      </p:sp>
    </p:spTree>
    <p:extLst>
      <p:ext uri="{BB962C8B-B14F-4D97-AF65-F5344CB8AC3E}">
        <p14:creationId xmlns:p14="http://schemas.microsoft.com/office/powerpoint/2010/main" val="302845916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C77C21-C501-2431-F1FC-8E6637483C08}"/>
              </a:ext>
            </a:extLst>
          </p:cNvPr>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6431DBBF-5B7C-9213-DF42-B467BA34C3CC}"/>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880C915E-F0BC-67D1-4CB0-B4021B9C1B3F}"/>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73A2DD97-9DD9-0E44-379D-7332F5D6EB8E}"/>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B0662663-1C2E-4BB3-1104-6ED6362EE8C3}"/>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60D7DD72-1B1D-43AF-776F-75F16A7494D7}"/>
              </a:ext>
            </a:extLst>
          </p:cNvPr>
          <p:cNvSpPr>
            <a:spLocks noGrp="1"/>
          </p:cNvSpPr>
          <p:nvPr>
            <p:ph type="dt" sz="half" idx="10"/>
          </p:nvPr>
        </p:nvSpPr>
        <p:spPr/>
        <p:txBody>
          <a:bodyPr/>
          <a:lstStyle/>
          <a:p>
            <a:fld id="{5D9084DA-B134-4ED1-9ABE-C3C958E0DFA7}" type="datetimeFigureOut">
              <a:rPr lang="en-GB" smtClean="0"/>
              <a:t>05/12/2022</a:t>
            </a:fld>
            <a:endParaRPr lang="en-GB"/>
          </a:p>
        </p:txBody>
      </p:sp>
      <p:sp>
        <p:nvSpPr>
          <p:cNvPr id="8" name="Footer Placeholder 7">
            <a:extLst>
              <a:ext uri="{FF2B5EF4-FFF2-40B4-BE49-F238E27FC236}">
                <a16:creationId xmlns:a16="http://schemas.microsoft.com/office/drawing/2014/main" id="{BFD07A2C-5166-1D6B-B87A-B3ABB3FDDBC7}"/>
              </a:ext>
            </a:extLst>
          </p:cNvPr>
          <p:cNvSpPr>
            <a:spLocks noGrp="1"/>
          </p:cNvSpPr>
          <p:nvPr>
            <p:ph type="ftr" sz="quarter" idx="11"/>
          </p:nvPr>
        </p:nvSpPr>
        <p:spPr/>
        <p:txBody>
          <a:bodyPr/>
          <a:lstStyle/>
          <a:p>
            <a:endParaRPr lang="en-GB"/>
          </a:p>
        </p:txBody>
      </p:sp>
      <p:sp>
        <p:nvSpPr>
          <p:cNvPr id="9" name="Slide Number Placeholder 8">
            <a:extLst>
              <a:ext uri="{FF2B5EF4-FFF2-40B4-BE49-F238E27FC236}">
                <a16:creationId xmlns:a16="http://schemas.microsoft.com/office/drawing/2014/main" id="{E5FE1AAD-F890-62E8-4C8A-BECB4CFCCC68}"/>
              </a:ext>
            </a:extLst>
          </p:cNvPr>
          <p:cNvSpPr>
            <a:spLocks noGrp="1"/>
          </p:cNvSpPr>
          <p:nvPr>
            <p:ph type="sldNum" sz="quarter" idx="12"/>
          </p:nvPr>
        </p:nvSpPr>
        <p:spPr/>
        <p:txBody>
          <a:bodyPr/>
          <a:lstStyle/>
          <a:p>
            <a:fld id="{6D819184-FAC0-4DA8-8736-B4CF3D835491}" type="slidenum">
              <a:rPr lang="en-GB" smtClean="0"/>
              <a:t>‹#›</a:t>
            </a:fld>
            <a:endParaRPr lang="en-GB"/>
          </a:p>
        </p:txBody>
      </p:sp>
    </p:spTree>
    <p:extLst>
      <p:ext uri="{BB962C8B-B14F-4D97-AF65-F5344CB8AC3E}">
        <p14:creationId xmlns:p14="http://schemas.microsoft.com/office/powerpoint/2010/main" val="406324039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5F6D5A-8063-E94E-8E8A-70881E33729F}"/>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1147D485-A3BA-4D6A-7FF4-C7EF373D320F}"/>
              </a:ext>
            </a:extLst>
          </p:cNvPr>
          <p:cNvSpPr>
            <a:spLocks noGrp="1"/>
          </p:cNvSpPr>
          <p:nvPr>
            <p:ph type="dt" sz="half" idx="10"/>
          </p:nvPr>
        </p:nvSpPr>
        <p:spPr/>
        <p:txBody>
          <a:bodyPr/>
          <a:lstStyle/>
          <a:p>
            <a:fld id="{5D9084DA-B134-4ED1-9ABE-C3C958E0DFA7}" type="datetimeFigureOut">
              <a:rPr lang="en-GB" smtClean="0"/>
              <a:t>05/12/2022</a:t>
            </a:fld>
            <a:endParaRPr lang="en-GB"/>
          </a:p>
        </p:txBody>
      </p:sp>
      <p:sp>
        <p:nvSpPr>
          <p:cNvPr id="4" name="Footer Placeholder 3">
            <a:extLst>
              <a:ext uri="{FF2B5EF4-FFF2-40B4-BE49-F238E27FC236}">
                <a16:creationId xmlns:a16="http://schemas.microsoft.com/office/drawing/2014/main" id="{49D37A41-8187-9A95-72BE-275F0D1BADA2}"/>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9125A4A6-54C0-A353-0934-97B7F3FC758A}"/>
              </a:ext>
            </a:extLst>
          </p:cNvPr>
          <p:cNvSpPr>
            <a:spLocks noGrp="1"/>
          </p:cNvSpPr>
          <p:nvPr>
            <p:ph type="sldNum" sz="quarter" idx="12"/>
          </p:nvPr>
        </p:nvSpPr>
        <p:spPr/>
        <p:txBody>
          <a:bodyPr/>
          <a:lstStyle/>
          <a:p>
            <a:fld id="{6D819184-FAC0-4DA8-8736-B4CF3D835491}" type="slidenum">
              <a:rPr lang="en-GB" smtClean="0"/>
              <a:t>‹#›</a:t>
            </a:fld>
            <a:endParaRPr lang="en-GB"/>
          </a:p>
        </p:txBody>
      </p:sp>
    </p:spTree>
    <p:extLst>
      <p:ext uri="{BB962C8B-B14F-4D97-AF65-F5344CB8AC3E}">
        <p14:creationId xmlns:p14="http://schemas.microsoft.com/office/powerpoint/2010/main" val="334949798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3EABB3F4-DD4C-B3C3-2304-A26C2C846133}"/>
              </a:ext>
            </a:extLst>
          </p:cNvPr>
          <p:cNvSpPr>
            <a:spLocks noGrp="1"/>
          </p:cNvSpPr>
          <p:nvPr>
            <p:ph type="dt" sz="half" idx="10"/>
          </p:nvPr>
        </p:nvSpPr>
        <p:spPr/>
        <p:txBody>
          <a:bodyPr/>
          <a:lstStyle/>
          <a:p>
            <a:fld id="{5D9084DA-B134-4ED1-9ABE-C3C958E0DFA7}" type="datetimeFigureOut">
              <a:rPr lang="en-GB" smtClean="0"/>
              <a:t>05/12/2022</a:t>
            </a:fld>
            <a:endParaRPr lang="en-GB"/>
          </a:p>
        </p:txBody>
      </p:sp>
      <p:sp>
        <p:nvSpPr>
          <p:cNvPr id="3" name="Footer Placeholder 2">
            <a:extLst>
              <a:ext uri="{FF2B5EF4-FFF2-40B4-BE49-F238E27FC236}">
                <a16:creationId xmlns:a16="http://schemas.microsoft.com/office/drawing/2014/main" id="{59540BB4-023C-5648-8CEE-268ECDE975FB}"/>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900E7F78-2425-1C15-5DF1-79CC0F256232}"/>
              </a:ext>
            </a:extLst>
          </p:cNvPr>
          <p:cNvSpPr>
            <a:spLocks noGrp="1"/>
          </p:cNvSpPr>
          <p:nvPr>
            <p:ph type="sldNum" sz="quarter" idx="12"/>
          </p:nvPr>
        </p:nvSpPr>
        <p:spPr/>
        <p:txBody>
          <a:bodyPr/>
          <a:lstStyle/>
          <a:p>
            <a:fld id="{6D819184-FAC0-4DA8-8736-B4CF3D835491}" type="slidenum">
              <a:rPr lang="en-GB" smtClean="0"/>
              <a:t>‹#›</a:t>
            </a:fld>
            <a:endParaRPr lang="en-GB"/>
          </a:p>
        </p:txBody>
      </p:sp>
    </p:spTree>
    <p:extLst>
      <p:ext uri="{BB962C8B-B14F-4D97-AF65-F5344CB8AC3E}">
        <p14:creationId xmlns:p14="http://schemas.microsoft.com/office/powerpoint/2010/main" val="384746043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CE95180-27E7-0BB8-AF2D-655BDD74C7D7}"/>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CFC966F3-999A-CBA8-4C61-76EFAF79E69F}"/>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2B076338-0EAE-0CDD-EE4F-274F8977805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B3E7A8DD-B77F-14C3-6DDD-3D4274312887}"/>
              </a:ext>
            </a:extLst>
          </p:cNvPr>
          <p:cNvSpPr>
            <a:spLocks noGrp="1"/>
          </p:cNvSpPr>
          <p:nvPr>
            <p:ph type="dt" sz="half" idx="10"/>
          </p:nvPr>
        </p:nvSpPr>
        <p:spPr/>
        <p:txBody>
          <a:bodyPr/>
          <a:lstStyle/>
          <a:p>
            <a:fld id="{5D9084DA-B134-4ED1-9ABE-C3C958E0DFA7}" type="datetimeFigureOut">
              <a:rPr lang="en-GB" smtClean="0"/>
              <a:t>05/12/2022</a:t>
            </a:fld>
            <a:endParaRPr lang="en-GB"/>
          </a:p>
        </p:txBody>
      </p:sp>
      <p:sp>
        <p:nvSpPr>
          <p:cNvPr id="6" name="Footer Placeholder 5">
            <a:extLst>
              <a:ext uri="{FF2B5EF4-FFF2-40B4-BE49-F238E27FC236}">
                <a16:creationId xmlns:a16="http://schemas.microsoft.com/office/drawing/2014/main" id="{CC6C8506-1DE4-ABC1-7164-F6C098C200E2}"/>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1E264945-8AF2-54C8-46C3-BAFB1860D83F}"/>
              </a:ext>
            </a:extLst>
          </p:cNvPr>
          <p:cNvSpPr>
            <a:spLocks noGrp="1"/>
          </p:cNvSpPr>
          <p:nvPr>
            <p:ph type="sldNum" sz="quarter" idx="12"/>
          </p:nvPr>
        </p:nvSpPr>
        <p:spPr/>
        <p:txBody>
          <a:bodyPr/>
          <a:lstStyle/>
          <a:p>
            <a:fld id="{6D819184-FAC0-4DA8-8736-B4CF3D835491}" type="slidenum">
              <a:rPr lang="en-GB" smtClean="0"/>
              <a:t>‹#›</a:t>
            </a:fld>
            <a:endParaRPr lang="en-GB"/>
          </a:p>
        </p:txBody>
      </p:sp>
    </p:spTree>
    <p:extLst>
      <p:ext uri="{BB962C8B-B14F-4D97-AF65-F5344CB8AC3E}">
        <p14:creationId xmlns:p14="http://schemas.microsoft.com/office/powerpoint/2010/main" val="52345955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5B42AD-2BF9-99E5-E806-9BE0B5F39FFB}"/>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9167FE7E-E151-C261-2128-90609232235C}"/>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a:extLst>
              <a:ext uri="{FF2B5EF4-FFF2-40B4-BE49-F238E27FC236}">
                <a16:creationId xmlns:a16="http://schemas.microsoft.com/office/drawing/2014/main" id="{4E6D933E-4167-9704-C890-B576765511A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EB42A919-4EDD-0BCD-0026-A5E6A6FF2A1E}"/>
              </a:ext>
            </a:extLst>
          </p:cNvPr>
          <p:cNvSpPr>
            <a:spLocks noGrp="1"/>
          </p:cNvSpPr>
          <p:nvPr>
            <p:ph type="dt" sz="half" idx="10"/>
          </p:nvPr>
        </p:nvSpPr>
        <p:spPr/>
        <p:txBody>
          <a:bodyPr/>
          <a:lstStyle/>
          <a:p>
            <a:fld id="{5D9084DA-B134-4ED1-9ABE-C3C958E0DFA7}" type="datetimeFigureOut">
              <a:rPr lang="en-GB" smtClean="0"/>
              <a:t>05/12/2022</a:t>
            </a:fld>
            <a:endParaRPr lang="en-GB"/>
          </a:p>
        </p:txBody>
      </p:sp>
      <p:sp>
        <p:nvSpPr>
          <p:cNvPr id="6" name="Footer Placeholder 5">
            <a:extLst>
              <a:ext uri="{FF2B5EF4-FFF2-40B4-BE49-F238E27FC236}">
                <a16:creationId xmlns:a16="http://schemas.microsoft.com/office/drawing/2014/main" id="{3FC869E7-96F8-080B-42FF-8C1835898E05}"/>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33B55D8B-4879-3D35-1C36-6FA671FD7825}"/>
              </a:ext>
            </a:extLst>
          </p:cNvPr>
          <p:cNvSpPr>
            <a:spLocks noGrp="1"/>
          </p:cNvSpPr>
          <p:nvPr>
            <p:ph type="sldNum" sz="quarter" idx="12"/>
          </p:nvPr>
        </p:nvSpPr>
        <p:spPr/>
        <p:txBody>
          <a:bodyPr/>
          <a:lstStyle/>
          <a:p>
            <a:fld id="{6D819184-FAC0-4DA8-8736-B4CF3D835491}" type="slidenum">
              <a:rPr lang="en-GB" smtClean="0"/>
              <a:t>‹#›</a:t>
            </a:fld>
            <a:endParaRPr lang="en-GB"/>
          </a:p>
        </p:txBody>
      </p:sp>
    </p:spTree>
    <p:extLst>
      <p:ext uri="{BB962C8B-B14F-4D97-AF65-F5344CB8AC3E}">
        <p14:creationId xmlns:p14="http://schemas.microsoft.com/office/powerpoint/2010/main" val="423160455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61C4641F-3917-6901-2A54-76B6AE37B2CC}"/>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B8F7724E-A08E-4382-AF8A-B907937D8C7B}"/>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77060C1F-45FA-FDDD-59F7-A9557403D56E}"/>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D9084DA-B134-4ED1-9ABE-C3C958E0DFA7}" type="datetimeFigureOut">
              <a:rPr lang="en-GB" smtClean="0"/>
              <a:t>05/12/2022</a:t>
            </a:fld>
            <a:endParaRPr lang="en-GB"/>
          </a:p>
        </p:txBody>
      </p:sp>
      <p:sp>
        <p:nvSpPr>
          <p:cNvPr id="5" name="Footer Placeholder 4">
            <a:extLst>
              <a:ext uri="{FF2B5EF4-FFF2-40B4-BE49-F238E27FC236}">
                <a16:creationId xmlns:a16="http://schemas.microsoft.com/office/drawing/2014/main" id="{7E23E964-8930-777A-941C-EF54846B7A0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a:extLst>
              <a:ext uri="{FF2B5EF4-FFF2-40B4-BE49-F238E27FC236}">
                <a16:creationId xmlns:a16="http://schemas.microsoft.com/office/drawing/2014/main" id="{B9E3136F-1C0D-5469-81D2-E48B73E71527}"/>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D819184-FAC0-4DA8-8736-B4CF3D835491}" type="slidenum">
              <a:rPr lang="en-GB" smtClean="0"/>
              <a:t>‹#›</a:t>
            </a:fld>
            <a:endParaRPr lang="en-GB"/>
          </a:p>
        </p:txBody>
      </p:sp>
    </p:spTree>
    <p:extLst>
      <p:ext uri="{BB962C8B-B14F-4D97-AF65-F5344CB8AC3E}">
        <p14:creationId xmlns:p14="http://schemas.microsoft.com/office/powerpoint/2010/main" val="52756781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video" Target="../media/media1.mp4"/><Relationship Id="rId1" Type="http://schemas.microsoft.com/office/2007/relationships/media" Target="../media/media1.mp4"/><Relationship Id="rId4" Type="http://schemas.openxmlformats.org/officeDocument/2006/relationships/image" Target="../media/image4.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CDC31E1-C80F-BF41-3E51-5E6930C54882}"/>
              </a:ext>
            </a:extLst>
          </p:cNvPr>
          <p:cNvSpPr>
            <a:spLocks noGrp="1"/>
          </p:cNvSpPr>
          <p:nvPr>
            <p:ph type="ctrTitle"/>
          </p:nvPr>
        </p:nvSpPr>
        <p:spPr>
          <a:xfrm>
            <a:off x="0" y="0"/>
            <a:ext cx="12192000" cy="590550"/>
          </a:xfrm>
          <a:solidFill>
            <a:schemeClr val="accent6">
              <a:lumMod val="40000"/>
              <a:lumOff val="60000"/>
            </a:schemeClr>
          </a:solidFill>
        </p:spPr>
        <p:txBody>
          <a:bodyPr>
            <a:normAutofit/>
          </a:bodyPr>
          <a:lstStyle/>
          <a:p>
            <a:r>
              <a:rPr lang="en-GB" sz="3200" b="1" u="sng" dirty="0">
                <a:latin typeface="+mn-lt"/>
              </a:rPr>
              <a:t>How has the world’s population changed?</a:t>
            </a:r>
          </a:p>
        </p:txBody>
      </p:sp>
      <p:pic>
        <p:nvPicPr>
          <p:cNvPr id="5" name="Picture 4">
            <a:extLst>
              <a:ext uri="{FF2B5EF4-FFF2-40B4-BE49-F238E27FC236}">
                <a16:creationId xmlns:a16="http://schemas.microsoft.com/office/drawing/2014/main" id="{D74E48B7-E1AE-481E-9764-35D4E0AA6227}"/>
              </a:ext>
            </a:extLst>
          </p:cNvPr>
          <p:cNvPicPr>
            <a:picLocks noChangeAspect="1"/>
          </p:cNvPicPr>
          <p:nvPr/>
        </p:nvPicPr>
        <p:blipFill>
          <a:blip r:embed="rId2"/>
          <a:stretch>
            <a:fillRect/>
          </a:stretch>
        </p:blipFill>
        <p:spPr>
          <a:xfrm>
            <a:off x="4170171" y="1093568"/>
            <a:ext cx="5088129" cy="5764432"/>
          </a:xfrm>
          <a:prstGeom prst="rect">
            <a:avLst/>
          </a:prstGeom>
        </p:spPr>
      </p:pic>
      <p:sp>
        <p:nvSpPr>
          <p:cNvPr id="6" name="TextBox 5">
            <a:extLst>
              <a:ext uri="{FF2B5EF4-FFF2-40B4-BE49-F238E27FC236}">
                <a16:creationId xmlns:a16="http://schemas.microsoft.com/office/drawing/2014/main" id="{5C88CBF5-63BD-A8D7-4F89-64DA592BDF2D}"/>
              </a:ext>
            </a:extLst>
          </p:cNvPr>
          <p:cNvSpPr txBox="1"/>
          <p:nvPr/>
        </p:nvSpPr>
        <p:spPr>
          <a:xfrm>
            <a:off x="142875" y="1319212"/>
            <a:ext cx="3781425" cy="1938992"/>
          </a:xfrm>
          <a:prstGeom prst="rect">
            <a:avLst/>
          </a:prstGeom>
          <a:solidFill>
            <a:schemeClr val="accent4">
              <a:lumMod val="20000"/>
              <a:lumOff val="80000"/>
            </a:schemeClr>
          </a:solidFill>
        </p:spPr>
        <p:txBody>
          <a:bodyPr wrap="square" rtlCol="0">
            <a:spAutoFit/>
          </a:bodyPr>
          <a:lstStyle/>
          <a:p>
            <a:r>
              <a:rPr lang="en-GB" sz="2400" b="1" dirty="0"/>
              <a:t>Starter:</a:t>
            </a:r>
          </a:p>
          <a:p>
            <a:r>
              <a:rPr lang="en-GB" sz="2400" dirty="0"/>
              <a:t>Match up the key words and their definitions. Some of these will be familiar from Year 7!</a:t>
            </a:r>
          </a:p>
        </p:txBody>
      </p:sp>
      <p:sp>
        <p:nvSpPr>
          <p:cNvPr id="8" name="TextBox 7">
            <a:extLst>
              <a:ext uri="{FF2B5EF4-FFF2-40B4-BE49-F238E27FC236}">
                <a16:creationId xmlns:a16="http://schemas.microsoft.com/office/drawing/2014/main" id="{793ABFA9-5539-D6D3-FBEF-ACB62C8C28D2}"/>
              </a:ext>
            </a:extLst>
          </p:cNvPr>
          <p:cNvSpPr txBox="1"/>
          <p:nvPr/>
        </p:nvSpPr>
        <p:spPr>
          <a:xfrm>
            <a:off x="581025" y="4105275"/>
            <a:ext cx="2124075" cy="2677656"/>
          </a:xfrm>
          <a:prstGeom prst="rect">
            <a:avLst/>
          </a:prstGeom>
          <a:noFill/>
        </p:spPr>
        <p:txBody>
          <a:bodyPr wrap="square" rtlCol="0">
            <a:spAutoFit/>
          </a:bodyPr>
          <a:lstStyle/>
          <a:p>
            <a:r>
              <a:rPr lang="en-GB" sz="2400" b="1" dirty="0">
                <a:solidFill>
                  <a:srgbClr val="00B050"/>
                </a:solidFill>
              </a:rPr>
              <a:t>1 = C</a:t>
            </a:r>
          </a:p>
          <a:p>
            <a:r>
              <a:rPr lang="en-GB" sz="2400" b="1" dirty="0">
                <a:solidFill>
                  <a:srgbClr val="00B050"/>
                </a:solidFill>
              </a:rPr>
              <a:t>2 = F</a:t>
            </a:r>
          </a:p>
          <a:p>
            <a:r>
              <a:rPr lang="en-GB" sz="2400" b="1" dirty="0">
                <a:solidFill>
                  <a:srgbClr val="00B050"/>
                </a:solidFill>
              </a:rPr>
              <a:t>3 = A</a:t>
            </a:r>
          </a:p>
          <a:p>
            <a:r>
              <a:rPr lang="en-GB" sz="2400" b="1" dirty="0">
                <a:solidFill>
                  <a:srgbClr val="00B050"/>
                </a:solidFill>
              </a:rPr>
              <a:t>4 = B</a:t>
            </a:r>
          </a:p>
          <a:p>
            <a:r>
              <a:rPr lang="en-GB" sz="2400" b="1" dirty="0">
                <a:solidFill>
                  <a:srgbClr val="00B050"/>
                </a:solidFill>
              </a:rPr>
              <a:t>5 = G</a:t>
            </a:r>
          </a:p>
          <a:p>
            <a:r>
              <a:rPr lang="en-GB" sz="2400" b="1" dirty="0">
                <a:solidFill>
                  <a:srgbClr val="00B050"/>
                </a:solidFill>
              </a:rPr>
              <a:t>6 = D</a:t>
            </a:r>
          </a:p>
          <a:p>
            <a:r>
              <a:rPr lang="en-GB" sz="2400" b="1" dirty="0">
                <a:solidFill>
                  <a:srgbClr val="00B050"/>
                </a:solidFill>
              </a:rPr>
              <a:t>7 = E</a:t>
            </a:r>
          </a:p>
        </p:txBody>
      </p:sp>
      <p:pic>
        <p:nvPicPr>
          <p:cNvPr id="9" name="Picture 8">
            <a:extLst>
              <a:ext uri="{FF2B5EF4-FFF2-40B4-BE49-F238E27FC236}">
                <a16:creationId xmlns:a16="http://schemas.microsoft.com/office/drawing/2014/main" id="{44EC175C-AD58-A840-E1DF-395C72FFD0DF}"/>
              </a:ext>
            </a:extLst>
          </p:cNvPr>
          <p:cNvPicPr>
            <a:picLocks noChangeAspect="1"/>
          </p:cNvPicPr>
          <p:nvPr/>
        </p:nvPicPr>
        <p:blipFill>
          <a:blip r:embed="rId3"/>
          <a:stretch>
            <a:fillRect/>
          </a:stretch>
        </p:blipFill>
        <p:spPr>
          <a:xfrm>
            <a:off x="9910375" y="3428999"/>
            <a:ext cx="2099647" cy="3353931"/>
          </a:xfrm>
          <a:prstGeom prst="rect">
            <a:avLst/>
          </a:prstGeom>
        </p:spPr>
      </p:pic>
    </p:spTree>
    <p:extLst>
      <p:ext uri="{BB962C8B-B14F-4D97-AF65-F5344CB8AC3E}">
        <p14:creationId xmlns:p14="http://schemas.microsoft.com/office/powerpoint/2010/main" val="32957788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ounded Rectangle 4">
            <a:extLst>
              <a:ext uri="{FF2B5EF4-FFF2-40B4-BE49-F238E27FC236}">
                <a16:creationId xmlns:a16="http://schemas.microsoft.com/office/drawing/2014/main" id="{4C2ADD16-4FEB-E138-69C9-35E2AE7F655C}"/>
              </a:ext>
            </a:extLst>
          </p:cNvPr>
          <p:cNvSpPr/>
          <p:nvPr/>
        </p:nvSpPr>
        <p:spPr>
          <a:xfrm>
            <a:off x="71438" y="150813"/>
            <a:ext cx="1738312" cy="792162"/>
          </a:xfrm>
          <a:prstGeom prst="roundRect">
            <a:avLst/>
          </a:prstGeom>
          <a:noFill/>
        </p:spPr>
        <p:style>
          <a:lnRef idx="2">
            <a:schemeClr val="dk1">
              <a:shade val="50000"/>
            </a:schemeClr>
          </a:lnRef>
          <a:fillRef idx="1">
            <a:schemeClr val="dk1"/>
          </a:fillRef>
          <a:effectRef idx="0">
            <a:schemeClr val="dk1"/>
          </a:effectRef>
          <a:fontRef idx="minor">
            <a:schemeClr val="lt1"/>
          </a:fontRef>
        </p:style>
        <p:txBody>
          <a:bodyPr anchor="ctr"/>
          <a:lstStyle/>
          <a:p>
            <a:pPr eaLnBrk="1" hangingPunct="1">
              <a:defRPr/>
            </a:pPr>
            <a:r>
              <a:rPr lang="en-GB" dirty="0">
                <a:solidFill>
                  <a:schemeClr val="tx1"/>
                </a:solidFill>
              </a:rPr>
              <a:t>1. Birth rate</a:t>
            </a:r>
          </a:p>
        </p:txBody>
      </p:sp>
      <p:sp>
        <p:nvSpPr>
          <p:cNvPr id="3" name="Rounded Rectangle 5">
            <a:extLst>
              <a:ext uri="{FF2B5EF4-FFF2-40B4-BE49-F238E27FC236}">
                <a16:creationId xmlns:a16="http://schemas.microsoft.com/office/drawing/2014/main" id="{A5CE4CF4-EC63-2AA0-BBB1-E82BD6D4F5EB}"/>
              </a:ext>
            </a:extLst>
          </p:cNvPr>
          <p:cNvSpPr/>
          <p:nvPr/>
        </p:nvSpPr>
        <p:spPr>
          <a:xfrm>
            <a:off x="71438" y="1158876"/>
            <a:ext cx="1738312" cy="792162"/>
          </a:xfrm>
          <a:prstGeom prst="roundRect">
            <a:avLst/>
          </a:prstGeom>
          <a:noFill/>
        </p:spPr>
        <p:style>
          <a:lnRef idx="2">
            <a:schemeClr val="dk1">
              <a:shade val="50000"/>
            </a:schemeClr>
          </a:lnRef>
          <a:fillRef idx="1">
            <a:schemeClr val="dk1"/>
          </a:fillRef>
          <a:effectRef idx="0">
            <a:schemeClr val="dk1"/>
          </a:effectRef>
          <a:fontRef idx="minor">
            <a:schemeClr val="lt1"/>
          </a:fontRef>
        </p:style>
        <p:txBody>
          <a:bodyPr anchor="ctr"/>
          <a:lstStyle/>
          <a:p>
            <a:pPr eaLnBrk="1" hangingPunct="1">
              <a:defRPr/>
            </a:pPr>
            <a:r>
              <a:rPr lang="en-GB" dirty="0">
                <a:solidFill>
                  <a:schemeClr val="tx1"/>
                </a:solidFill>
              </a:rPr>
              <a:t>2. Death rate</a:t>
            </a:r>
          </a:p>
        </p:txBody>
      </p:sp>
      <p:sp>
        <p:nvSpPr>
          <p:cNvPr id="4" name="Rounded Rectangle 6">
            <a:extLst>
              <a:ext uri="{FF2B5EF4-FFF2-40B4-BE49-F238E27FC236}">
                <a16:creationId xmlns:a16="http://schemas.microsoft.com/office/drawing/2014/main" id="{5CA1BC83-36E4-269F-562E-3F138F19AE26}"/>
              </a:ext>
            </a:extLst>
          </p:cNvPr>
          <p:cNvSpPr/>
          <p:nvPr/>
        </p:nvSpPr>
        <p:spPr>
          <a:xfrm>
            <a:off x="71438" y="2161215"/>
            <a:ext cx="1738312" cy="792162"/>
          </a:xfrm>
          <a:prstGeom prst="roundRect">
            <a:avLst/>
          </a:prstGeom>
          <a:noFill/>
        </p:spPr>
        <p:style>
          <a:lnRef idx="2">
            <a:schemeClr val="dk1">
              <a:shade val="50000"/>
            </a:schemeClr>
          </a:lnRef>
          <a:fillRef idx="1">
            <a:schemeClr val="dk1"/>
          </a:fillRef>
          <a:effectRef idx="0">
            <a:schemeClr val="dk1"/>
          </a:effectRef>
          <a:fontRef idx="minor">
            <a:schemeClr val="lt1"/>
          </a:fontRef>
        </p:style>
        <p:txBody>
          <a:bodyPr anchor="ctr"/>
          <a:lstStyle/>
          <a:p>
            <a:pPr eaLnBrk="1" hangingPunct="1">
              <a:defRPr/>
            </a:pPr>
            <a:r>
              <a:rPr lang="en-GB" dirty="0">
                <a:solidFill>
                  <a:schemeClr val="tx1"/>
                </a:solidFill>
              </a:rPr>
              <a:t>3. Population</a:t>
            </a:r>
          </a:p>
        </p:txBody>
      </p:sp>
      <p:sp>
        <p:nvSpPr>
          <p:cNvPr id="5" name="Rounded Rectangle 7">
            <a:extLst>
              <a:ext uri="{FF2B5EF4-FFF2-40B4-BE49-F238E27FC236}">
                <a16:creationId xmlns:a16="http://schemas.microsoft.com/office/drawing/2014/main" id="{F9726E0F-6A48-A1F8-59E1-4241683CD1AB}"/>
              </a:ext>
            </a:extLst>
          </p:cNvPr>
          <p:cNvSpPr/>
          <p:nvPr/>
        </p:nvSpPr>
        <p:spPr>
          <a:xfrm>
            <a:off x="71438" y="3104513"/>
            <a:ext cx="1738312" cy="792163"/>
          </a:xfrm>
          <a:prstGeom prst="roundRect">
            <a:avLst/>
          </a:prstGeom>
          <a:noFill/>
        </p:spPr>
        <p:style>
          <a:lnRef idx="2">
            <a:schemeClr val="dk1">
              <a:shade val="50000"/>
            </a:schemeClr>
          </a:lnRef>
          <a:fillRef idx="1">
            <a:schemeClr val="dk1"/>
          </a:fillRef>
          <a:effectRef idx="0">
            <a:schemeClr val="dk1"/>
          </a:effectRef>
          <a:fontRef idx="minor">
            <a:schemeClr val="lt1"/>
          </a:fontRef>
        </p:style>
        <p:txBody>
          <a:bodyPr anchor="ctr"/>
          <a:lstStyle/>
          <a:p>
            <a:pPr eaLnBrk="1" hangingPunct="1">
              <a:defRPr/>
            </a:pPr>
            <a:r>
              <a:rPr lang="en-GB" dirty="0">
                <a:solidFill>
                  <a:schemeClr val="tx1"/>
                </a:solidFill>
              </a:rPr>
              <a:t>4. Natural increase</a:t>
            </a:r>
          </a:p>
        </p:txBody>
      </p:sp>
      <p:sp>
        <p:nvSpPr>
          <p:cNvPr id="6" name="Rounded Rectangle 8">
            <a:extLst>
              <a:ext uri="{FF2B5EF4-FFF2-40B4-BE49-F238E27FC236}">
                <a16:creationId xmlns:a16="http://schemas.microsoft.com/office/drawing/2014/main" id="{109AB1DA-69C0-88B2-58D7-A2D9AE9BA9E1}"/>
              </a:ext>
            </a:extLst>
          </p:cNvPr>
          <p:cNvSpPr/>
          <p:nvPr/>
        </p:nvSpPr>
        <p:spPr>
          <a:xfrm>
            <a:off x="71438" y="5040312"/>
            <a:ext cx="1738312" cy="792162"/>
          </a:xfrm>
          <a:prstGeom prst="roundRect">
            <a:avLst/>
          </a:prstGeom>
          <a:noFill/>
        </p:spPr>
        <p:style>
          <a:lnRef idx="2">
            <a:schemeClr val="dk1">
              <a:shade val="50000"/>
            </a:schemeClr>
          </a:lnRef>
          <a:fillRef idx="1">
            <a:schemeClr val="dk1"/>
          </a:fillRef>
          <a:effectRef idx="0">
            <a:schemeClr val="dk1"/>
          </a:effectRef>
          <a:fontRef idx="minor">
            <a:schemeClr val="lt1"/>
          </a:fontRef>
        </p:style>
        <p:txBody>
          <a:bodyPr anchor="ctr"/>
          <a:lstStyle/>
          <a:p>
            <a:pPr eaLnBrk="1" hangingPunct="1">
              <a:defRPr/>
            </a:pPr>
            <a:r>
              <a:rPr lang="en-GB" dirty="0">
                <a:solidFill>
                  <a:schemeClr val="tx1"/>
                </a:solidFill>
              </a:rPr>
              <a:t>6. Natural decrease</a:t>
            </a:r>
          </a:p>
        </p:txBody>
      </p:sp>
      <p:sp>
        <p:nvSpPr>
          <p:cNvPr id="7" name="Rounded Rectangle 9">
            <a:extLst>
              <a:ext uri="{FF2B5EF4-FFF2-40B4-BE49-F238E27FC236}">
                <a16:creationId xmlns:a16="http://schemas.microsoft.com/office/drawing/2014/main" id="{3317D293-AB8D-217A-5CDB-7C9E443CB17A}"/>
              </a:ext>
            </a:extLst>
          </p:cNvPr>
          <p:cNvSpPr/>
          <p:nvPr/>
        </p:nvSpPr>
        <p:spPr>
          <a:xfrm>
            <a:off x="2028825" y="150813"/>
            <a:ext cx="3895725" cy="792162"/>
          </a:xfrm>
          <a:prstGeom prst="roundRect">
            <a:avLst/>
          </a:prstGeom>
          <a:noFill/>
        </p:spPr>
        <p:style>
          <a:lnRef idx="2">
            <a:schemeClr val="dk1"/>
          </a:lnRef>
          <a:fillRef idx="1">
            <a:schemeClr val="lt1"/>
          </a:fillRef>
          <a:effectRef idx="0">
            <a:schemeClr val="dk1"/>
          </a:effectRef>
          <a:fontRef idx="minor">
            <a:schemeClr val="dk1"/>
          </a:fontRef>
        </p:style>
        <p:txBody>
          <a:bodyPr anchor="ctr"/>
          <a:lstStyle/>
          <a:p>
            <a:pPr eaLnBrk="1" hangingPunct="1">
              <a:defRPr/>
            </a:pPr>
            <a:r>
              <a:rPr lang="en-GB" dirty="0">
                <a:solidFill>
                  <a:schemeClr val="tx1"/>
                </a:solidFill>
              </a:rPr>
              <a:t>A. The number of people living in a certain place.</a:t>
            </a:r>
          </a:p>
        </p:txBody>
      </p:sp>
      <p:sp>
        <p:nvSpPr>
          <p:cNvPr id="8" name="Rounded Rectangle 10">
            <a:extLst>
              <a:ext uri="{FF2B5EF4-FFF2-40B4-BE49-F238E27FC236}">
                <a16:creationId xmlns:a16="http://schemas.microsoft.com/office/drawing/2014/main" id="{CEFA23E6-42EC-4A38-AD67-5165D31E65FC}"/>
              </a:ext>
            </a:extLst>
          </p:cNvPr>
          <p:cNvSpPr/>
          <p:nvPr/>
        </p:nvSpPr>
        <p:spPr>
          <a:xfrm>
            <a:off x="2028825" y="1158875"/>
            <a:ext cx="3895725" cy="792163"/>
          </a:xfrm>
          <a:prstGeom prst="roundRect">
            <a:avLst/>
          </a:prstGeom>
          <a:noFill/>
        </p:spPr>
        <p:style>
          <a:lnRef idx="2">
            <a:schemeClr val="dk1"/>
          </a:lnRef>
          <a:fillRef idx="1">
            <a:schemeClr val="lt1"/>
          </a:fillRef>
          <a:effectRef idx="0">
            <a:schemeClr val="dk1"/>
          </a:effectRef>
          <a:fontRef idx="minor">
            <a:schemeClr val="dk1"/>
          </a:fontRef>
        </p:style>
        <p:txBody>
          <a:bodyPr anchor="ctr"/>
          <a:lstStyle/>
          <a:p>
            <a:pPr eaLnBrk="1" hangingPunct="1">
              <a:defRPr/>
            </a:pPr>
            <a:r>
              <a:rPr lang="en-GB" dirty="0">
                <a:solidFill>
                  <a:schemeClr val="tx1"/>
                </a:solidFill>
              </a:rPr>
              <a:t>B. When there are more births than deaths the population grows.</a:t>
            </a:r>
          </a:p>
        </p:txBody>
      </p:sp>
      <p:sp>
        <p:nvSpPr>
          <p:cNvPr id="9" name="Rounded Rectangle 11">
            <a:extLst>
              <a:ext uri="{FF2B5EF4-FFF2-40B4-BE49-F238E27FC236}">
                <a16:creationId xmlns:a16="http://schemas.microsoft.com/office/drawing/2014/main" id="{EA11D31A-4EB0-E6CE-03A7-91F1A908E42C}"/>
              </a:ext>
            </a:extLst>
          </p:cNvPr>
          <p:cNvSpPr/>
          <p:nvPr/>
        </p:nvSpPr>
        <p:spPr>
          <a:xfrm>
            <a:off x="2028825" y="2073275"/>
            <a:ext cx="3895725" cy="792162"/>
          </a:xfrm>
          <a:prstGeom prst="roundRect">
            <a:avLst/>
          </a:prstGeom>
          <a:noFill/>
        </p:spPr>
        <p:style>
          <a:lnRef idx="2">
            <a:schemeClr val="dk1"/>
          </a:lnRef>
          <a:fillRef idx="1">
            <a:schemeClr val="lt1"/>
          </a:fillRef>
          <a:effectRef idx="0">
            <a:schemeClr val="dk1"/>
          </a:effectRef>
          <a:fontRef idx="minor">
            <a:schemeClr val="dk1"/>
          </a:fontRef>
        </p:style>
        <p:txBody>
          <a:bodyPr anchor="ctr"/>
          <a:lstStyle/>
          <a:p>
            <a:pPr eaLnBrk="1" hangingPunct="1">
              <a:defRPr/>
            </a:pPr>
            <a:r>
              <a:rPr lang="en-GB" dirty="0">
                <a:solidFill>
                  <a:schemeClr val="tx1"/>
                </a:solidFill>
              </a:rPr>
              <a:t>C. The number of babies born per 1000 per year.</a:t>
            </a:r>
          </a:p>
        </p:txBody>
      </p:sp>
      <p:sp>
        <p:nvSpPr>
          <p:cNvPr id="10" name="Rounded Rectangle 12">
            <a:extLst>
              <a:ext uri="{FF2B5EF4-FFF2-40B4-BE49-F238E27FC236}">
                <a16:creationId xmlns:a16="http://schemas.microsoft.com/office/drawing/2014/main" id="{42284458-8FD5-0855-387C-C29F856C873B}"/>
              </a:ext>
            </a:extLst>
          </p:cNvPr>
          <p:cNvSpPr/>
          <p:nvPr/>
        </p:nvSpPr>
        <p:spPr>
          <a:xfrm>
            <a:off x="2028825" y="2953377"/>
            <a:ext cx="3894423" cy="792163"/>
          </a:xfrm>
          <a:prstGeom prst="roundRect">
            <a:avLst/>
          </a:prstGeom>
          <a:noFill/>
        </p:spPr>
        <p:style>
          <a:lnRef idx="2">
            <a:schemeClr val="dk1"/>
          </a:lnRef>
          <a:fillRef idx="1">
            <a:schemeClr val="lt1"/>
          </a:fillRef>
          <a:effectRef idx="0">
            <a:schemeClr val="dk1"/>
          </a:effectRef>
          <a:fontRef idx="minor">
            <a:schemeClr val="dk1"/>
          </a:fontRef>
        </p:style>
        <p:txBody>
          <a:bodyPr anchor="ctr"/>
          <a:lstStyle/>
          <a:p>
            <a:pPr eaLnBrk="1" hangingPunct="1">
              <a:defRPr/>
            </a:pPr>
            <a:r>
              <a:rPr lang="en-GB" dirty="0">
                <a:solidFill>
                  <a:schemeClr val="tx1"/>
                </a:solidFill>
              </a:rPr>
              <a:t>D. When there are more deaths than births the population gets smaller.</a:t>
            </a:r>
          </a:p>
        </p:txBody>
      </p:sp>
      <p:sp>
        <p:nvSpPr>
          <p:cNvPr id="11" name="Rounded Rectangle 13">
            <a:extLst>
              <a:ext uri="{FF2B5EF4-FFF2-40B4-BE49-F238E27FC236}">
                <a16:creationId xmlns:a16="http://schemas.microsoft.com/office/drawing/2014/main" id="{4CE2BFA8-7E67-E232-999A-EAEEA03E18D3}"/>
              </a:ext>
            </a:extLst>
          </p:cNvPr>
          <p:cNvSpPr/>
          <p:nvPr/>
        </p:nvSpPr>
        <p:spPr>
          <a:xfrm>
            <a:off x="2028825" y="4882332"/>
            <a:ext cx="3895725" cy="792163"/>
          </a:xfrm>
          <a:prstGeom prst="roundRect">
            <a:avLst/>
          </a:prstGeom>
          <a:noFill/>
        </p:spPr>
        <p:style>
          <a:lnRef idx="2">
            <a:schemeClr val="dk1"/>
          </a:lnRef>
          <a:fillRef idx="1">
            <a:schemeClr val="lt1"/>
          </a:fillRef>
          <a:effectRef idx="0">
            <a:schemeClr val="dk1"/>
          </a:effectRef>
          <a:fontRef idx="minor">
            <a:schemeClr val="dk1"/>
          </a:fontRef>
        </p:style>
        <p:txBody>
          <a:bodyPr anchor="ctr"/>
          <a:lstStyle/>
          <a:p>
            <a:pPr eaLnBrk="1" hangingPunct="1">
              <a:defRPr/>
            </a:pPr>
            <a:r>
              <a:rPr lang="en-GB" dirty="0">
                <a:solidFill>
                  <a:schemeClr val="tx1"/>
                </a:solidFill>
              </a:rPr>
              <a:t>F. The number of people dying per 1000 per year.</a:t>
            </a:r>
          </a:p>
        </p:txBody>
      </p:sp>
      <p:sp>
        <p:nvSpPr>
          <p:cNvPr id="13" name="Rounded Rectangle 8">
            <a:extLst>
              <a:ext uri="{FF2B5EF4-FFF2-40B4-BE49-F238E27FC236}">
                <a16:creationId xmlns:a16="http://schemas.microsoft.com/office/drawing/2014/main" id="{A3515730-FEC9-C954-5540-E7A2165D2A22}"/>
              </a:ext>
            </a:extLst>
          </p:cNvPr>
          <p:cNvSpPr/>
          <p:nvPr/>
        </p:nvSpPr>
        <p:spPr>
          <a:xfrm>
            <a:off x="71438" y="4092554"/>
            <a:ext cx="1738312" cy="792162"/>
          </a:xfrm>
          <a:prstGeom prst="roundRect">
            <a:avLst/>
          </a:prstGeom>
          <a:noFill/>
        </p:spPr>
        <p:style>
          <a:lnRef idx="2">
            <a:schemeClr val="dk1">
              <a:shade val="50000"/>
            </a:schemeClr>
          </a:lnRef>
          <a:fillRef idx="1">
            <a:schemeClr val="dk1"/>
          </a:fillRef>
          <a:effectRef idx="0">
            <a:schemeClr val="dk1"/>
          </a:effectRef>
          <a:fontRef idx="minor">
            <a:schemeClr val="lt1"/>
          </a:fontRef>
        </p:style>
        <p:txBody>
          <a:bodyPr anchor="ctr"/>
          <a:lstStyle/>
          <a:p>
            <a:pPr eaLnBrk="1" hangingPunct="1">
              <a:defRPr/>
            </a:pPr>
            <a:r>
              <a:rPr lang="en-GB" dirty="0">
                <a:solidFill>
                  <a:schemeClr val="tx1"/>
                </a:solidFill>
              </a:rPr>
              <a:t>5. High Income Country (HIC)</a:t>
            </a:r>
          </a:p>
        </p:txBody>
      </p:sp>
      <p:sp>
        <p:nvSpPr>
          <p:cNvPr id="14" name="Rounded Rectangle 13">
            <a:extLst>
              <a:ext uri="{FF2B5EF4-FFF2-40B4-BE49-F238E27FC236}">
                <a16:creationId xmlns:a16="http://schemas.microsoft.com/office/drawing/2014/main" id="{7156F99B-C834-48FC-A74F-5C23DA46DF5B}"/>
              </a:ext>
            </a:extLst>
          </p:cNvPr>
          <p:cNvSpPr/>
          <p:nvPr/>
        </p:nvSpPr>
        <p:spPr>
          <a:xfrm>
            <a:off x="2028825" y="5751511"/>
            <a:ext cx="3895725" cy="984251"/>
          </a:xfrm>
          <a:prstGeom prst="roundRect">
            <a:avLst/>
          </a:prstGeom>
          <a:noFill/>
        </p:spPr>
        <p:style>
          <a:lnRef idx="2">
            <a:schemeClr val="dk1"/>
          </a:lnRef>
          <a:fillRef idx="1">
            <a:schemeClr val="lt1"/>
          </a:fillRef>
          <a:effectRef idx="0">
            <a:schemeClr val="dk1"/>
          </a:effectRef>
          <a:fontRef idx="minor">
            <a:schemeClr val="dk1"/>
          </a:fontRef>
        </p:style>
        <p:txBody>
          <a:bodyPr anchor="ctr"/>
          <a:lstStyle/>
          <a:p>
            <a:pPr eaLnBrk="1" hangingPunct="1">
              <a:defRPr/>
            </a:pPr>
            <a:r>
              <a:rPr lang="en-GB" dirty="0">
                <a:solidFill>
                  <a:schemeClr val="tx1"/>
                </a:solidFill>
              </a:rPr>
              <a:t>G. Countries with a high level of economic development which have </a:t>
            </a:r>
            <a:r>
              <a:rPr lang="it-IT" dirty="0">
                <a:solidFill>
                  <a:schemeClr val="tx1"/>
                </a:solidFill>
              </a:rPr>
              <a:t>GNI per capita of $12,376+</a:t>
            </a:r>
            <a:endParaRPr lang="en-GB" dirty="0">
              <a:solidFill>
                <a:schemeClr val="tx1"/>
              </a:solidFill>
            </a:endParaRPr>
          </a:p>
        </p:txBody>
      </p:sp>
      <p:sp>
        <p:nvSpPr>
          <p:cNvPr id="16" name="Rounded Rectangle 8">
            <a:extLst>
              <a:ext uri="{FF2B5EF4-FFF2-40B4-BE49-F238E27FC236}">
                <a16:creationId xmlns:a16="http://schemas.microsoft.com/office/drawing/2014/main" id="{6A8D23AE-E901-B206-D0B6-0B2AF2683E8B}"/>
              </a:ext>
            </a:extLst>
          </p:cNvPr>
          <p:cNvSpPr/>
          <p:nvPr/>
        </p:nvSpPr>
        <p:spPr>
          <a:xfrm>
            <a:off x="71438" y="5918994"/>
            <a:ext cx="1738312" cy="792162"/>
          </a:xfrm>
          <a:prstGeom prst="roundRect">
            <a:avLst/>
          </a:prstGeom>
          <a:noFill/>
        </p:spPr>
        <p:style>
          <a:lnRef idx="2">
            <a:schemeClr val="dk1">
              <a:shade val="50000"/>
            </a:schemeClr>
          </a:lnRef>
          <a:fillRef idx="1">
            <a:schemeClr val="dk1"/>
          </a:fillRef>
          <a:effectRef idx="0">
            <a:schemeClr val="dk1"/>
          </a:effectRef>
          <a:fontRef idx="minor">
            <a:schemeClr val="lt1"/>
          </a:fontRef>
        </p:style>
        <p:txBody>
          <a:bodyPr anchor="ctr"/>
          <a:lstStyle/>
          <a:p>
            <a:pPr eaLnBrk="1" hangingPunct="1">
              <a:defRPr/>
            </a:pPr>
            <a:r>
              <a:rPr lang="en-GB" dirty="0">
                <a:solidFill>
                  <a:schemeClr val="tx1"/>
                </a:solidFill>
              </a:rPr>
              <a:t>7. Low Income Country (LIC)</a:t>
            </a:r>
          </a:p>
        </p:txBody>
      </p:sp>
      <p:sp>
        <p:nvSpPr>
          <p:cNvPr id="17" name="Rounded Rectangle 13">
            <a:extLst>
              <a:ext uri="{FF2B5EF4-FFF2-40B4-BE49-F238E27FC236}">
                <a16:creationId xmlns:a16="http://schemas.microsoft.com/office/drawing/2014/main" id="{D979C9EE-F08B-B1A3-6822-C90A620B2737}"/>
              </a:ext>
            </a:extLst>
          </p:cNvPr>
          <p:cNvSpPr/>
          <p:nvPr/>
        </p:nvSpPr>
        <p:spPr>
          <a:xfrm>
            <a:off x="2028825" y="3779836"/>
            <a:ext cx="3895725" cy="1025480"/>
          </a:xfrm>
          <a:prstGeom prst="roundRect">
            <a:avLst/>
          </a:prstGeom>
          <a:noFill/>
        </p:spPr>
        <p:style>
          <a:lnRef idx="2">
            <a:schemeClr val="dk1"/>
          </a:lnRef>
          <a:fillRef idx="1">
            <a:schemeClr val="lt1"/>
          </a:fillRef>
          <a:effectRef idx="0">
            <a:schemeClr val="dk1"/>
          </a:effectRef>
          <a:fontRef idx="minor">
            <a:schemeClr val="dk1"/>
          </a:fontRef>
        </p:style>
        <p:txBody>
          <a:bodyPr anchor="ctr"/>
          <a:lstStyle/>
          <a:p>
            <a:pPr eaLnBrk="1" hangingPunct="1">
              <a:defRPr/>
            </a:pPr>
            <a:r>
              <a:rPr lang="en-GB" dirty="0">
                <a:solidFill>
                  <a:schemeClr val="tx1"/>
                </a:solidFill>
              </a:rPr>
              <a:t>E. Countries with a low level of economic development which have </a:t>
            </a:r>
            <a:r>
              <a:rPr lang="it-IT" dirty="0">
                <a:solidFill>
                  <a:schemeClr val="tx1"/>
                </a:solidFill>
              </a:rPr>
              <a:t>GNI per capita </a:t>
            </a:r>
            <a:r>
              <a:rPr lang="en-GB" dirty="0">
                <a:solidFill>
                  <a:schemeClr val="tx1"/>
                </a:solidFill>
              </a:rPr>
              <a:t>less than or equal to $1,025</a:t>
            </a:r>
            <a:r>
              <a:rPr lang="it-IT" dirty="0">
                <a:solidFill>
                  <a:schemeClr val="tx1"/>
                </a:solidFill>
              </a:rPr>
              <a:t> </a:t>
            </a:r>
            <a:endParaRPr lang="en-GB" dirty="0">
              <a:solidFill>
                <a:schemeClr val="tx1"/>
              </a:solidFill>
            </a:endParaRPr>
          </a:p>
        </p:txBody>
      </p:sp>
      <p:sp>
        <p:nvSpPr>
          <p:cNvPr id="32" name="Rounded Rectangle 4">
            <a:extLst>
              <a:ext uri="{FF2B5EF4-FFF2-40B4-BE49-F238E27FC236}">
                <a16:creationId xmlns:a16="http://schemas.microsoft.com/office/drawing/2014/main" id="{93E327BF-02E5-1BBE-F33D-BBA8EDC3E1F7}"/>
              </a:ext>
            </a:extLst>
          </p:cNvPr>
          <p:cNvSpPr/>
          <p:nvPr/>
        </p:nvSpPr>
        <p:spPr>
          <a:xfrm>
            <a:off x="6257925" y="126207"/>
            <a:ext cx="1738312" cy="792162"/>
          </a:xfrm>
          <a:prstGeom prst="roundRect">
            <a:avLst/>
          </a:prstGeom>
          <a:noFill/>
        </p:spPr>
        <p:style>
          <a:lnRef idx="2">
            <a:schemeClr val="dk1">
              <a:shade val="50000"/>
            </a:schemeClr>
          </a:lnRef>
          <a:fillRef idx="1">
            <a:schemeClr val="dk1"/>
          </a:fillRef>
          <a:effectRef idx="0">
            <a:schemeClr val="dk1"/>
          </a:effectRef>
          <a:fontRef idx="minor">
            <a:schemeClr val="lt1"/>
          </a:fontRef>
        </p:style>
        <p:txBody>
          <a:bodyPr anchor="ctr"/>
          <a:lstStyle/>
          <a:p>
            <a:pPr eaLnBrk="1" hangingPunct="1">
              <a:defRPr/>
            </a:pPr>
            <a:r>
              <a:rPr lang="en-GB" dirty="0">
                <a:solidFill>
                  <a:schemeClr val="tx1"/>
                </a:solidFill>
              </a:rPr>
              <a:t>1. Birth rate</a:t>
            </a:r>
          </a:p>
        </p:txBody>
      </p:sp>
      <p:sp>
        <p:nvSpPr>
          <p:cNvPr id="33" name="Rounded Rectangle 5">
            <a:extLst>
              <a:ext uri="{FF2B5EF4-FFF2-40B4-BE49-F238E27FC236}">
                <a16:creationId xmlns:a16="http://schemas.microsoft.com/office/drawing/2014/main" id="{3D841AB2-704E-62D6-2241-A8D838957FBC}"/>
              </a:ext>
            </a:extLst>
          </p:cNvPr>
          <p:cNvSpPr/>
          <p:nvPr/>
        </p:nvSpPr>
        <p:spPr>
          <a:xfrm>
            <a:off x="6257925" y="1134270"/>
            <a:ext cx="1738312" cy="792162"/>
          </a:xfrm>
          <a:prstGeom prst="roundRect">
            <a:avLst/>
          </a:prstGeom>
          <a:noFill/>
        </p:spPr>
        <p:style>
          <a:lnRef idx="2">
            <a:schemeClr val="dk1">
              <a:shade val="50000"/>
            </a:schemeClr>
          </a:lnRef>
          <a:fillRef idx="1">
            <a:schemeClr val="dk1"/>
          </a:fillRef>
          <a:effectRef idx="0">
            <a:schemeClr val="dk1"/>
          </a:effectRef>
          <a:fontRef idx="minor">
            <a:schemeClr val="lt1"/>
          </a:fontRef>
        </p:style>
        <p:txBody>
          <a:bodyPr anchor="ctr"/>
          <a:lstStyle/>
          <a:p>
            <a:pPr eaLnBrk="1" hangingPunct="1">
              <a:defRPr/>
            </a:pPr>
            <a:r>
              <a:rPr lang="en-GB" dirty="0">
                <a:solidFill>
                  <a:schemeClr val="tx1"/>
                </a:solidFill>
              </a:rPr>
              <a:t>2. Death rate</a:t>
            </a:r>
          </a:p>
        </p:txBody>
      </p:sp>
      <p:sp>
        <p:nvSpPr>
          <p:cNvPr id="34" name="Rounded Rectangle 6">
            <a:extLst>
              <a:ext uri="{FF2B5EF4-FFF2-40B4-BE49-F238E27FC236}">
                <a16:creationId xmlns:a16="http://schemas.microsoft.com/office/drawing/2014/main" id="{6106FA1C-6779-BD88-8448-91E04A0F0700}"/>
              </a:ext>
            </a:extLst>
          </p:cNvPr>
          <p:cNvSpPr/>
          <p:nvPr/>
        </p:nvSpPr>
        <p:spPr>
          <a:xfrm>
            <a:off x="6257925" y="2136609"/>
            <a:ext cx="1738312" cy="792162"/>
          </a:xfrm>
          <a:prstGeom prst="roundRect">
            <a:avLst/>
          </a:prstGeom>
          <a:noFill/>
        </p:spPr>
        <p:style>
          <a:lnRef idx="2">
            <a:schemeClr val="dk1">
              <a:shade val="50000"/>
            </a:schemeClr>
          </a:lnRef>
          <a:fillRef idx="1">
            <a:schemeClr val="dk1"/>
          </a:fillRef>
          <a:effectRef idx="0">
            <a:schemeClr val="dk1"/>
          </a:effectRef>
          <a:fontRef idx="minor">
            <a:schemeClr val="lt1"/>
          </a:fontRef>
        </p:style>
        <p:txBody>
          <a:bodyPr anchor="ctr"/>
          <a:lstStyle/>
          <a:p>
            <a:pPr eaLnBrk="1" hangingPunct="1">
              <a:defRPr/>
            </a:pPr>
            <a:r>
              <a:rPr lang="en-GB" dirty="0">
                <a:solidFill>
                  <a:schemeClr val="tx1"/>
                </a:solidFill>
              </a:rPr>
              <a:t>3. Population</a:t>
            </a:r>
          </a:p>
        </p:txBody>
      </p:sp>
      <p:sp>
        <p:nvSpPr>
          <p:cNvPr id="35" name="Rounded Rectangle 7">
            <a:extLst>
              <a:ext uri="{FF2B5EF4-FFF2-40B4-BE49-F238E27FC236}">
                <a16:creationId xmlns:a16="http://schemas.microsoft.com/office/drawing/2014/main" id="{696FA067-DE55-4BC0-172E-D17F9E8876D7}"/>
              </a:ext>
            </a:extLst>
          </p:cNvPr>
          <p:cNvSpPr/>
          <p:nvPr/>
        </p:nvSpPr>
        <p:spPr>
          <a:xfrm>
            <a:off x="6257925" y="3079907"/>
            <a:ext cx="1738312" cy="792163"/>
          </a:xfrm>
          <a:prstGeom prst="roundRect">
            <a:avLst/>
          </a:prstGeom>
          <a:noFill/>
        </p:spPr>
        <p:style>
          <a:lnRef idx="2">
            <a:schemeClr val="dk1">
              <a:shade val="50000"/>
            </a:schemeClr>
          </a:lnRef>
          <a:fillRef idx="1">
            <a:schemeClr val="dk1"/>
          </a:fillRef>
          <a:effectRef idx="0">
            <a:schemeClr val="dk1"/>
          </a:effectRef>
          <a:fontRef idx="minor">
            <a:schemeClr val="lt1"/>
          </a:fontRef>
        </p:style>
        <p:txBody>
          <a:bodyPr anchor="ctr"/>
          <a:lstStyle/>
          <a:p>
            <a:pPr eaLnBrk="1" hangingPunct="1">
              <a:defRPr/>
            </a:pPr>
            <a:r>
              <a:rPr lang="en-GB" dirty="0">
                <a:solidFill>
                  <a:schemeClr val="tx1"/>
                </a:solidFill>
              </a:rPr>
              <a:t>4. Natural increase</a:t>
            </a:r>
          </a:p>
        </p:txBody>
      </p:sp>
      <p:sp>
        <p:nvSpPr>
          <p:cNvPr id="36" name="Rounded Rectangle 8">
            <a:extLst>
              <a:ext uri="{FF2B5EF4-FFF2-40B4-BE49-F238E27FC236}">
                <a16:creationId xmlns:a16="http://schemas.microsoft.com/office/drawing/2014/main" id="{7DD3066E-D160-3B48-218C-B4C6C70BA641}"/>
              </a:ext>
            </a:extLst>
          </p:cNvPr>
          <p:cNvSpPr/>
          <p:nvPr/>
        </p:nvSpPr>
        <p:spPr>
          <a:xfrm>
            <a:off x="6257925" y="5015706"/>
            <a:ext cx="1738312" cy="792162"/>
          </a:xfrm>
          <a:prstGeom prst="roundRect">
            <a:avLst/>
          </a:prstGeom>
          <a:noFill/>
        </p:spPr>
        <p:style>
          <a:lnRef idx="2">
            <a:schemeClr val="dk1">
              <a:shade val="50000"/>
            </a:schemeClr>
          </a:lnRef>
          <a:fillRef idx="1">
            <a:schemeClr val="dk1"/>
          </a:fillRef>
          <a:effectRef idx="0">
            <a:schemeClr val="dk1"/>
          </a:effectRef>
          <a:fontRef idx="minor">
            <a:schemeClr val="lt1"/>
          </a:fontRef>
        </p:style>
        <p:txBody>
          <a:bodyPr anchor="ctr"/>
          <a:lstStyle/>
          <a:p>
            <a:pPr eaLnBrk="1" hangingPunct="1">
              <a:defRPr/>
            </a:pPr>
            <a:r>
              <a:rPr lang="en-GB" dirty="0">
                <a:solidFill>
                  <a:schemeClr val="tx1"/>
                </a:solidFill>
              </a:rPr>
              <a:t>6. Natural decrease</a:t>
            </a:r>
          </a:p>
        </p:txBody>
      </p:sp>
      <p:sp>
        <p:nvSpPr>
          <p:cNvPr id="37" name="Rounded Rectangle 9">
            <a:extLst>
              <a:ext uri="{FF2B5EF4-FFF2-40B4-BE49-F238E27FC236}">
                <a16:creationId xmlns:a16="http://schemas.microsoft.com/office/drawing/2014/main" id="{E7491DEC-672F-0F19-88B7-91194B994754}"/>
              </a:ext>
            </a:extLst>
          </p:cNvPr>
          <p:cNvSpPr/>
          <p:nvPr/>
        </p:nvSpPr>
        <p:spPr>
          <a:xfrm>
            <a:off x="8215312" y="126207"/>
            <a:ext cx="3895725" cy="792162"/>
          </a:xfrm>
          <a:prstGeom prst="roundRect">
            <a:avLst/>
          </a:prstGeom>
          <a:noFill/>
        </p:spPr>
        <p:style>
          <a:lnRef idx="2">
            <a:schemeClr val="dk1"/>
          </a:lnRef>
          <a:fillRef idx="1">
            <a:schemeClr val="lt1"/>
          </a:fillRef>
          <a:effectRef idx="0">
            <a:schemeClr val="dk1"/>
          </a:effectRef>
          <a:fontRef idx="minor">
            <a:schemeClr val="dk1"/>
          </a:fontRef>
        </p:style>
        <p:txBody>
          <a:bodyPr anchor="ctr"/>
          <a:lstStyle/>
          <a:p>
            <a:pPr eaLnBrk="1" hangingPunct="1">
              <a:defRPr/>
            </a:pPr>
            <a:r>
              <a:rPr lang="en-GB" dirty="0">
                <a:solidFill>
                  <a:schemeClr val="tx1"/>
                </a:solidFill>
              </a:rPr>
              <a:t>A. The number of people living in a certain place.</a:t>
            </a:r>
          </a:p>
        </p:txBody>
      </p:sp>
      <p:sp>
        <p:nvSpPr>
          <p:cNvPr id="38" name="Rounded Rectangle 10">
            <a:extLst>
              <a:ext uri="{FF2B5EF4-FFF2-40B4-BE49-F238E27FC236}">
                <a16:creationId xmlns:a16="http://schemas.microsoft.com/office/drawing/2014/main" id="{A0F23D5A-34F5-C49D-7F1C-507DBE543F4D}"/>
              </a:ext>
            </a:extLst>
          </p:cNvPr>
          <p:cNvSpPr/>
          <p:nvPr/>
        </p:nvSpPr>
        <p:spPr>
          <a:xfrm>
            <a:off x="8215312" y="1134269"/>
            <a:ext cx="3895725" cy="792163"/>
          </a:xfrm>
          <a:prstGeom prst="roundRect">
            <a:avLst/>
          </a:prstGeom>
          <a:noFill/>
        </p:spPr>
        <p:style>
          <a:lnRef idx="2">
            <a:schemeClr val="dk1"/>
          </a:lnRef>
          <a:fillRef idx="1">
            <a:schemeClr val="lt1"/>
          </a:fillRef>
          <a:effectRef idx="0">
            <a:schemeClr val="dk1"/>
          </a:effectRef>
          <a:fontRef idx="minor">
            <a:schemeClr val="dk1"/>
          </a:fontRef>
        </p:style>
        <p:txBody>
          <a:bodyPr anchor="ctr"/>
          <a:lstStyle/>
          <a:p>
            <a:pPr eaLnBrk="1" hangingPunct="1">
              <a:defRPr/>
            </a:pPr>
            <a:r>
              <a:rPr lang="en-GB" dirty="0">
                <a:solidFill>
                  <a:schemeClr val="tx1"/>
                </a:solidFill>
              </a:rPr>
              <a:t>B. When there are more births than deaths the population grows.</a:t>
            </a:r>
          </a:p>
        </p:txBody>
      </p:sp>
      <p:sp>
        <p:nvSpPr>
          <p:cNvPr id="39" name="Rounded Rectangle 11">
            <a:extLst>
              <a:ext uri="{FF2B5EF4-FFF2-40B4-BE49-F238E27FC236}">
                <a16:creationId xmlns:a16="http://schemas.microsoft.com/office/drawing/2014/main" id="{286BFFC8-C308-6D1B-DD17-BBCDE36B7792}"/>
              </a:ext>
            </a:extLst>
          </p:cNvPr>
          <p:cNvSpPr/>
          <p:nvPr/>
        </p:nvSpPr>
        <p:spPr>
          <a:xfrm>
            <a:off x="8215312" y="2048669"/>
            <a:ext cx="3895725" cy="792162"/>
          </a:xfrm>
          <a:prstGeom prst="roundRect">
            <a:avLst/>
          </a:prstGeom>
          <a:noFill/>
        </p:spPr>
        <p:style>
          <a:lnRef idx="2">
            <a:schemeClr val="dk1"/>
          </a:lnRef>
          <a:fillRef idx="1">
            <a:schemeClr val="lt1"/>
          </a:fillRef>
          <a:effectRef idx="0">
            <a:schemeClr val="dk1"/>
          </a:effectRef>
          <a:fontRef idx="minor">
            <a:schemeClr val="dk1"/>
          </a:fontRef>
        </p:style>
        <p:txBody>
          <a:bodyPr anchor="ctr"/>
          <a:lstStyle/>
          <a:p>
            <a:pPr eaLnBrk="1" hangingPunct="1">
              <a:defRPr/>
            </a:pPr>
            <a:r>
              <a:rPr lang="en-GB" dirty="0">
                <a:solidFill>
                  <a:schemeClr val="tx1"/>
                </a:solidFill>
              </a:rPr>
              <a:t>C. The number of babies born per 1000 per year.</a:t>
            </a:r>
          </a:p>
        </p:txBody>
      </p:sp>
      <p:sp>
        <p:nvSpPr>
          <p:cNvPr id="40" name="Rounded Rectangle 12">
            <a:extLst>
              <a:ext uri="{FF2B5EF4-FFF2-40B4-BE49-F238E27FC236}">
                <a16:creationId xmlns:a16="http://schemas.microsoft.com/office/drawing/2014/main" id="{AC060D1E-A676-2524-AA8D-62BB0663EE5D}"/>
              </a:ext>
            </a:extLst>
          </p:cNvPr>
          <p:cNvSpPr/>
          <p:nvPr/>
        </p:nvSpPr>
        <p:spPr>
          <a:xfrm>
            <a:off x="8215312" y="2928771"/>
            <a:ext cx="3894423" cy="792163"/>
          </a:xfrm>
          <a:prstGeom prst="roundRect">
            <a:avLst/>
          </a:prstGeom>
          <a:noFill/>
        </p:spPr>
        <p:style>
          <a:lnRef idx="2">
            <a:schemeClr val="dk1"/>
          </a:lnRef>
          <a:fillRef idx="1">
            <a:schemeClr val="lt1"/>
          </a:fillRef>
          <a:effectRef idx="0">
            <a:schemeClr val="dk1"/>
          </a:effectRef>
          <a:fontRef idx="minor">
            <a:schemeClr val="dk1"/>
          </a:fontRef>
        </p:style>
        <p:txBody>
          <a:bodyPr anchor="ctr"/>
          <a:lstStyle/>
          <a:p>
            <a:pPr eaLnBrk="1" hangingPunct="1">
              <a:defRPr/>
            </a:pPr>
            <a:r>
              <a:rPr lang="en-GB" dirty="0">
                <a:solidFill>
                  <a:schemeClr val="tx1"/>
                </a:solidFill>
              </a:rPr>
              <a:t>D. When there are more deaths than births the population gets smaller.</a:t>
            </a:r>
          </a:p>
        </p:txBody>
      </p:sp>
      <p:sp>
        <p:nvSpPr>
          <p:cNvPr id="41" name="Rounded Rectangle 13">
            <a:extLst>
              <a:ext uri="{FF2B5EF4-FFF2-40B4-BE49-F238E27FC236}">
                <a16:creationId xmlns:a16="http://schemas.microsoft.com/office/drawing/2014/main" id="{9B443CDC-7E3D-D4E8-29F4-A3313AAA7F4D}"/>
              </a:ext>
            </a:extLst>
          </p:cNvPr>
          <p:cNvSpPr/>
          <p:nvPr/>
        </p:nvSpPr>
        <p:spPr>
          <a:xfrm>
            <a:off x="8215312" y="4857726"/>
            <a:ext cx="3895725" cy="792163"/>
          </a:xfrm>
          <a:prstGeom prst="roundRect">
            <a:avLst/>
          </a:prstGeom>
          <a:noFill/>
        </p:spPr>
        <p:style>
          <a:lnRef idx="2">
            <a:schemeClr val="dk1"/>
          </a:lnRef>
          <a:fillRef idx="1">
            <a:schemeClr val="lt1"/>
          </a:fillRef>
          <a:effectRef idx="0">
            <a:schemeClr val="dk1"/>
          </a:effectRef>
          <a:fontRef idx="minor">
            <a:schemeClr val="dk1"/>
          </a:fontRef>
        </p:style>
        <p:txBody>
          <a:bodyPr anchor="ctr"/>
          <a:lstStyle/>
          <a:p>
            <a:pPr eaLnBrk="1" hangingPunct="1">
              <a:defRPr/>
            </a:pPr>
            <a:r>
              <a:rPr lang="en-GB" dirty="0">
                <a:solidFill>
                  <a:schemeClr val="tx1"/>
                </a:solidFill>
              </a:rPr>
              <a:t>F. The number of people dying per 1000 per year.</a:t>
            </a:r>
          </a:p>
        </p:txBody>
      </p:sp>
      <p:sp>
        <p:nvSpPr>
          <p:cNvPr id="42" name="Rounded Rectangle 8">
            <a:extLst>
              <a:ext uri="{FF2B5EF4-FFF2-40B4-BE49-F238E27FC236}">
                <a16:creationId xmlns:a16="http://schemas.microsoft.com/office/drawing/2014/main" id="{34821D10-C488-A2D7-5092-EE36B085D576}"/>
              </a:ext>
            </a:extLst>
          </p:cNvPr>
          <p:cNvSpPr/>
          <p:nvPr/>
        </p:nvSpPr>
        <p:spPr>
          <a:xfrm>
            <a:off x="6257925" y="4067948"/>
            <a:ext cx="1738312" cy="792162"/>
          </a:xfrm>
          <a:prstGeom prst="roundRect">
            <a:avLst/>
          </a:prstGeom>
          <a:noFill/>
        </p:spPr>
        <p:style>
          <a:lnRef idx="2">
            <a:schemeClr val="dk1">
              <a:shade val="50000"/>
            </a:schemeClr>
          </a:lnRef>
          <a:fillRef idx="1">
            <a:schemeClr val="dk1"/>
          </a:fillRef>
          <a:effectRef idx="0">
            <a:schemeClr val="dk1"/>
          </a:effectRef>
          <a:fontRef idx="minor">
            <a:schemeClr val="lt1"/>
          </a:fontRef>
        </p:style>
        <p:txBody>
          <a:bodyPr anchor="ctr"/>
          <a:lstStyle/>
          <a:p>
            <a:pPr eaLnBrk="1" hangingPunct="1">
              <a:defRPr/>
            </a:pPr>
            <a:r>
              <a:rPr lang="en-GB" dirty="0">
                <a:solidFill>
                  <a:schemeClr val="tx1"/>
                </a:solidFill>
              </a:rPr>
              <a:t>5. High Income Country (HIC)</a:t>
            </a:r>
          </a:p>
        </p:txBody>
      </p:sp>
      <p:sp>
        <p:nvSpPr>
          <p:cNvPr id="43" name="Rounded Rectangle 13">
            <a:extLst>
              <a:ext uri="{FF2B5EF4-FFF2-40B4-BE49-F238E27FC236}">
                <a16:creationId xmlns:a16="http://schemas.microsoft.com/office/drawing/2014/main" id="{41F9ACD0-B5D9-56D9-4523-98B5E730D8D8}"/>
              </a:ext>
            </a:extLst>
          </p:cNvPr>
          <p:cNvSpPr/>
          <p:nvPr/>
        </p:nvSpPr>
        <p:spPr>
          <a:xfrm>
            <a:off x="8215312" y="5726905"/>
            <a:ext cx="3895725" cy="984251"/>
          </a:xfrm>
          <a:prstGeom prst="roundRect">
            <a:avLst/>
          </a:prstGeom>
          <a:noFill/>
        </p:spPr>
        <p:style>
          <a:lnRef idx="2">
            <a:schemeClr val="dk1"/>
          </a:lnRef>
          <a:fillRef idx="1">
            <a:schemeClr val="lt1"/>
          </a:fillRef>
          <a:effectRef idx="0">
            <a:schemeClr val="dk1"/>
          </a:effectRef>
          <a:fontRef idx="minor">
            <a:schemeClr val="dk1"/>
          </a:fontRef>
        </p:style>
        <p:txBody>
          <a:bodyPr anchor="ctr"/>
          <a:lstStyle/>
          <a:p>
            <a:pPr eaLnBrk="1" hangingPunct="1">
              <a:defRPr/>
            </a:pPr>
            <a:r>
              <a:rPr lang="en-GB" dirty="0">
                <a:solidFill>
                  <a:schemeClr val="tx1"/>
                </a:solidFill>
              </a:rPr>
              <a:t>G. Countries with a high level of economic development which have </a:t>
            </a:r>
            <a:r>
              <a:rPr lang="it-IT" dirty="0">
                <a:solidFill>
                  <a:schemeClr val="tx1"/>
                </a:solidFill>
              </a:rPr>
              <a:t>GNI per capita of $12,376+</a:t>
            </a:r>
            <a:endParaRPr lang="en-GB" dirty="0">
              <a:solidFill>
                <a:schemeClr val="tx1"/>
              </a:solidFill>
            </a:endParaRPr>
          </a:p>
        </p:txBody>
      </p:sp>
      <p:sp>
        <p:nvSpPr>
          <p:cNvPr id="44" name="Rounded Rectangle 8">
            <a:extLst>
              <a:ext uri="{FF2B5EF4-FFF2-40B4-BE49-F238E27FC236}">
                <a16:creationId xmlns:a16="http://schemas.microsoft.com/office/drawing/2014/main" id="{813E7D5B-C919-649F-3212-2290680D6E27}"/>
              </a:ext>
            </a:extLst>
          </p:cNvPr>
          <p:cNvSpPr/>
          <p:nvPr/>
        </p:nvSpPr>
        <p:spPr>
          <a:xfrm>
            <a:off x="6257925" y="5894388"/>
            <a:ext cx="1738312" cy="792162"/>
          </a:xfrm>
          <a:prstGeom prst="roundRect">
            <a:avLst/>
          </a:prstGeom>
          <a:noFill/>
        </p:spPr>
        <p:style>
          <a:lnRef idx="2">
            <a:schemeClr val="dk1">
              <a:shade val="50000"/>
            </a:schemeClr>
          </a:lnRef>
          <a:fillRef idx="1">
            <a:schemeClr val="dk1"/>
          </a:fillRef>
          <a:effectRef idx="0">
            <a:schemeClr val="dk1"/>
          </a:effectRef>
          <a:fontRef idx="minor">
            <a:schemeClr val="lt1"/>
          </a:fontRef>
        </p:style>
        <p:txBody>
          <a:bodyPr anchor="ctr"/>
          <a:lstStyle/>
          <a:p>
            <a:pPr eaLnBrk="1" hangingPunct="1">
              <a:defRPr/>
            </a:pPr>
            <a:r>
              <a:rPr lang="en-GB" dirty="0">
                <a:solidFill>
                  <a:schemeClr val="tx1"/>
                </a:solidFill>
              </a:rPr>
              <a:t>7. Low Income Country (LIC)</a:t>
            </a:r>
          </a:p>
        </p:txBody>
      </p:sp>
      <p:sp>
        <p:nvSpPr>
          <p:cNvPr id="45" name="Rounded Rectangle 13">
            <a:extLst>
              <a:ext uri="{FF2B5EF4-FFF2-40B4-BE49-F238E27FC236}">
                <a16:creationId xmlns:a16="http://schemas.microsoft.com/office/drawing/2014/main" id="{36F4236C-6761-F25B-EDE4-1065031EBF93}"/>
              </a:ext>
            </a:extLst>
          </p:cNvPr>
          <p:cNvSpPr/>
          <p:nvPr/>
        </p:nvSpPr>
        <p:spPr>
          <a:xfrm>
            <a:off x="8215312" y="3755230"/>
            <a:ext cx="3895725" cy="1025480"/>
          </a:xfrm>
          <a:prstGeom prst="roundRect">
            <a:avLst/>
          </a:prstGeom>
          <a:noFill/>
        </p:spPr>
        <p:style>
          <a:lnRef idx="2">
            <a:schemeClr val="dk1"/>
          </a:lnRef>
          <a:fillRef idx="1">
            <a:schemeClr val="lt1"/>
          </a:fillRef>
          <a:effectRef idx="0">
            <a:schemeClr val="dk1"/>
          </a:effectRef>
          <a:fontRef idx="minor">
            <a:schemeClr val="dk1"/>
          </a:fontRef>
        </p:style>
        <p:txBody>
          <a:bodyPr anchor="ctr"/>
          <a:lstStyle/>
          <a:p>
            <a:pPr eaLnBrk="1" hangingPunct="1">
              <a:defRPr/>
            </a:pPr>
            <a:r>
              <a:rPr lang="en-GB" dirty="0">
                <a:solidFill>
                  <a:schemeClr val="tx1"/>
                </a:solidFill>
              </a:rPr>
              <a:t>E. Countries with a low level of economic development which have </a:t>
            </a:r>
            <a:r>
              <a:rPr lang="it-IT" dirty="0">
                <a:solidFill>
                  <a:schemeClr val="tx1"/>
                </a:solidFill>
              </a:rPr>
              <a:t>GNI per capita </a:t>
            </a:r>
            <a:r>
              <a:rPr lang="en-GB" dirty="0">
                <a:solidFill>
                  <a:schemeClr val="tx1"/>
                </a:solidFill>
              </a:rPr>
              <a:t>less than or equal to $1,025</a:t>
            </a:r>
            <a:r>
              <a:rPr lang="it-IT" dirty="0">
                <a:solidFill>
                  <a:schemeClr val="tx1"/>
                </a:solidFill>
              </a:rPr>
              <a:t> </a:t>
            </a:r>
            <a:endParaRPr lang="en-GB" dirty="0">
              <a:solidFill>
                <a:schemeClr val="tx1"/>
              </a:solidFill>
            </a:endParaRPr>
          </a:p>
        </p:txBody>
      </p:sp>
    </p:spTree>
    <p:extLst>
      <p:ext uri="{BB962C8B-B14F-4D97-AF65-F5344CB8AC3E}">
        <p14:creationId xmlns:p14="http://schemas.microsoft.com/office/powerpoint/2010/main" val="4235347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A graph showing world population growth over the last 12,000 years.">
            <a:extLst>
              <a:ext uri="{FF2B5EF4-FFF2-40B4-BE49-F238E27FC236}">
                <a16:creationId xmlns:a16="http://schemas.microsoft.com/office/drawing/2014/main" id="{0AE523D6-624A-5323-BA04-FAB324D38316}"/>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r="1408" b="5416"/>
          <a:stretch/>
        </p:blipFill>
        <p:spPr bwMode="auto">
          <a:xfrm>
            <a:off x="2112038" y="19050"/>
            <a:ext cx="10069073" cy="6793857"/>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a:extLst>
              <a:ext uri="{FF2B5EF4-FFF2-40B4-BE49-F238E27FC236}">
                <a16:creationId xmlns:a16="http://schemas.microsoft.com/office/drawing/2014/main" id="{125C664B-25F0-0EFC-8340-09D73517F8EC}"/>
              </a:ext>
            </a:extLst>
          </p:cNvPr>
          <p:cNvSpPr txBox="1"/>
          <p:nvPr/>
        </p:nvSpPr>
        <p:spPr>
          <a:xfrm>
            <a:off x="10890" y="19050"/>
            <a:ext cx="1998885" cy="6740307"/>
          </a:xfrm>
          <a:prstGeom prst="rect">
            <a:avLst/>
          </a:prstGeom>
          <a:solidFill>
            <a:schemeClr val="accent4">
              <a:lumMod val="20000"/>
              <a:lumOff val="80000"/>
            </a:schemeClr>
          </a:solidFill>
        </p:spPr>
        <p:txBody>
          <a:bodyPr wrap="square" rtlCol="0">
            <a:spAutoFit/>
          </a:bodyPr>
          <a:lstStyle/>
          <a:p>
            <a:pPr marL="342900" indent="-342900">
              <a:buAutoNum type="arabicPeriod"/>
            </a:pPr>
            <a:r>
              <a:rPr lang="en-GB" dirty="0"/>
              <a:t>How long did it take the human population to reach 1 billion?</a:t>
            </a:r>
          </a:p>
          <a:p>
            <a:pPr marL="342900" indent="-342900">
              <a:buAutoNum type="arabicPeriod"/>
            </a:pPr>
            <a:r>
              <a:rPr lang="en-GB" dirty="0"/>
              <a:t>How long it take the world’s population to go from 2 to 3 billion? How long from 3 to 4?</a:t>
            </a:r>
          </a:p>
          <a:p>
            <a:pPr marL="342900" indent="-342900">
              <a:buAutoNum type="arabicPeriod"/>
            </a:pPr>
            <a:r>
              <a:rPr lang="en-GB" dirty="0"/>
              <a:t>Describe the rate of human population growth.</a:t>
            </a:r>
          </a:p>
          <a:p>
            <a:r>
              <a:rPr lang="en-GB" i="1" dirty="0"/>
              <a:t>Global human population grew slowly until…</a:t>
            </a:r>
          </a:p>
          <a:p>
            <a:r>
              <a:rPr lang="en-GB" i="1" dirty="0"/>
              <a:t>It began to increase rapidly around…</a:t>
            </a:r>
          </a:p>
          <a:p>
            <a:r>
              <a:rPr lang="en-GB" b="1" dirty="0"/>
              <a:t>Include years and data!</a:t>
            </a:r>
          </a:p>
        </p:txBody>
      </p:sp>
    </p:spTree>
    <p:extLst>
      <p:ext uri="{BB962C8B-B14F-4D97-AF65-F5344CB8AC3E}">
        <p14:creationId xmlns:p14="http://schemas.microsoft.com/office/powerpoint/2010/main" val="364559644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How Did the World Population Change--HD">
            <a:hlinkClick r:id="" action="ppaction://media"/>
            <a:extLst>
              <a:ext uri="{FF2B5EF4-FFF2-40B4-BE49-F238E27FC236}">
                <a16:creationId xmlns:a16="http://schemas.microsoft.com/office/drawing/2014/main" id="{164451F1-B4B8-0F13-E7FF-5F00BEB0DAEB}"/>
              </a:ext>
            </a:extLst>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3781426" y="-1"/>
            <a:ext cx="8410574" cy="6858001"/>
          </a:xfrm>
          <a:prstGeom prst="rect">
            <a:avLst/>
          </a:prstGeom>
        </p:spPr>
      </p:pic>
      <p:sp>
        <p:nvSpPr>
          <p:cNvPr id="3" name="TextBox 2">
            <a:extLst>
              <a:ext uri="{FF2B5EF4-FFF2-40B4-BE49-F238E27FC236}">
                <a16:creationId xmlns:a16="http://schemas.microsoft.com/office/drawing/2014/main" id="{DA5CAF4A-3209-101C-2DDF-02436D7AA13C}"/>
              </a:ext>
            </a:extLst>
          </p:cNvPr>
          <p:cNvSpPr txBox="1"/>
          <p:nvPr/>
        </p:nvSpPr>
        <p:spPr>
          <a:xfrm>
            <a:off x="169234" y="389290"/>
            <a:ext cx="3250241" cy="5940088"/>
          </a:xfrm>
          <a:prstGeom prst="rect">
            <a:avLst/>
          </a:prstGeom>
          <a:solidFill>
            <a:schemeClr val="accent4">
              <a:lumMod val="20000"/>
              <a:lumOff val="80000"/>
            </a:schemeClr>
          </a:solidFill>
          <a:ln w="57150">
            <a:noFill/>
          </a:ln>
        </p:spPr>
        <p:txBody>
          <a:bodyPr wrap="square" rtlCol="0">
            <a:spAutoFit/>
          </a:bodyPr>
          <a:lstStyle/>
          <a:p>
            <a:r>
              <a:rPr lang="en-GB" sz="2000" b="1" u="sng" dirty="0"/>
              <a:t>Task</a:t>
            </a:r>
          </a:p>
          <a:p>
            <a:pPr marL="457200" indent="-457200">
              <a:buFont typeface="+mj-lt"/>
              <a:buAutoNum type="arabicPeriod"/>
            </a:pPr>
            <a:r>
              <a:rPr lang="en-GB" sz="2000" dirty="0"/>
              <a:t>Explain why the Industrial Revolution may have led to a rapid increase in population using the key terms bullet pointed below:</a:t>
            </a:r>
          </a:p>
          <a:p>
            <a:pPr marL="914400" lvl="1" indent="-457200">
              <a:buFont typeface="Wingdings" panose="05000000000000000000" pitchFamily="2" charset="2"/>
              <a:buChar char="§"/>
            </a:pPr>
            <a:r>
              <a:rPr lang="en-GB" sz="2000" dirty="0"/>
              <a:t>Technology</a:t>
            </a:r>
          </a:p>
          <a:p>
            <a:pPr marL="914400" lvl="1" indent="-457200">
              <a:buFont typeface="Wingdings" panose="05000000000000000000" pitchFamily="2" charset="2"/>
              <a:buChar char="§"/>
            </a:pPr>
            <a:r>
              <a:rPr lang="en-GB" sz="2000" dirty="0"/>
              <a:t>Healthcare</a:t>
            </a:r>
          </a:p>
          <a:p>
            <a:pPr marL="914400" lvl="1" indent="-457200">
              <a:buFont typeface="Wingdings" panose="05000000000000000000" pitchFamily="2" charset="2"/>
              <a:buChar char="§"/>
            </a:pPr>
            <a:r>
              <a:rPr lang="en-GB" sz="2000" dirty="0"/>
              <a:t>Life expectancy</a:t>
            </a:r>
          </a:p>
          <a:p>
            <a:pPr marL="457200" indent="-457200">
              <a:buFont typeface="+mj-lt"/>
              <a:buAutoNum type="arabicPeriod"/>
            </a:pPr>
            <a:r>
              <a:rPr lang="en-GB" sz="2000" dirty="0"/>
              <a:t>Explain why the population may not continue to grow at the same rate currently using the key terms bullet pointed below:</a:t>
            </a:r>
          </a:p>
          <a:p>
            <a:pPr marL="914400" lvl="1" indent="-457200">
              <a:buFont typeface="Wingdings" panose="05000000000000000000" pitchFamily="2" charset="2"/>
              <a:buChar char="§"/>
            </a:pPr>
            <a:r>
              <a:rPr lang="en-GB" sz="2000" dirty="0"/>
              <a:t>Females</a:t>
            </a:r>
          </a:p>
          <a:p>
            <a:pPr marL="914400" lvl="1" indent="-457200">
              <a:buFont typeface="Wingdings" panose="05000000000000000000" pitchFamily="2" charset="2"/>
              <a:buChar char="§"/>
            </a:pPr>
            <a:r>
              <a:rPr lang="en-GB" sz="2000" dirty="0"/>
              <a:t>Jobs</a:t>
            </a:r>
          </a:p>
          <a:p>
            <a:pPr marL="914400" lvl="1" indent="-457200">
              <a:buFont typeface="Wingdings" panose="05000000000000000000" pitchFamily="2" charset="2"/>
              <a:buChar char="§"/>
            </a:pPr>
            <a:r>
              <a:rPr lang="en-GB" sz="2000" dirty="0"/>
              <a:t>Birth rate</a:t>
            </a:r>
          </a:p>
        </p:txBody>
      </p:sp>
    </p:spTree>
    <p:extLst>
      <p:ext uri="{BB962C8B-B14F-4D97-AF65-F5344CB8AC3E}">
        <p14:creationId xmlns:p14="http://schemas.microsoft.com/office/powerpoint/2010/main" val="33501589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86058"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21FD4BAF-BFD7-37D3-112C-F93FAD7D57FF}"/>
              </a:ext>
            </a:extLst>
          </p:cNvPr>
          <p:cNvSpPr txBox="1"/>
          <p:nvPr/>
        </p:nvSpPr>
        <p:spPr>
          <a:xfrm>
            <a:off x="923925" y="811590"/>
            <a:ext cx="9086850" cy="3785652"/>
          </a:xfrm>
          <a:prstGeom prst="rect">
            <a:avLst/>
          </a:prstGeom>
          <a:noFill/>
        </p:spPr>
        <p:txBody>
          <a:bodyPr wrap="square">
            <a:spAutoFit/>
          </a:bodyPr>
          <a:lstStyle/>
          <a:p>
            <a:r>
              <a:rPr lang="en-GB" sz="2400" b="1" dirty="0">
                <a:solidFill>
                  <a:srgbClr val="00B050"/>
                </a:solidFill>
              </a:rPr>
              <a:t>1. As the world started to develop during the industrial revolution there were big improvements in technology and healthcare. As a result the global life expectancy increased as people were living for longer, and having more children. This created the rapid increase in population.</a:t>
            </a:r>
          </a:p>
          <a:p>
            <a:endParaRPr lang="en-GB" sz="2400" b="1" dirty="0">
              <a:solidFill>
                <a:srgbClr val="00B050"/>
              </a:solidFill>
            </a:endParaRPr>
          </a:p>
          <a:p>
            <a:r>
              <a:rPr lang="en-GB" sz="2400" b="1" dirty="0">
                <a:solidFill>
                  <a:srgbClr val="00B050"/>
                </a:solidFill>
              </a:rPr>
              <a:t>2. It is believed that the world population growth will start to slow down and birth rates will decrease. This is because many females have more </a:t>
            </a:r>
            <a:r>
              <a:rPr lang="en-GB" sz="2400" b="1">
                <a:solidFill>
                  <a:srgbClr val="00B050"/>
                </a:solidFill>
              </a:rPr>
              <a:t>access to jobs </a:t>
            </a:r>
            <a:r>
              <a:rPr lang="en-GB" sz="2400" b="1" dirty="0">
                <a:solidFill>
                  <a:srgbClr val="00B050"/>
                </a:solidFill>
              </a:rPr>
              <a:t>compared to the past. As a result, families are having less children and this trend will continue.</a:t>
            </a:r>
          </a:p>
        </p:txBody>
      </p:sp>
    </p:spTree>
    <p:extLst>
      <p:ext uri="{BB962C8B-B14F-4D97-AF65-F5344CB8AC3E}">
        <p14:creationId xmlns:p14="http://schemas.microsoft.com/office/powerpoint/2010/main" val="351162527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516B030C-4564-D76D-4F97-F191E9E18583}"/>
              </a:ext>
            </a:extLst>
          </p:cNvPr>
          <p:cNvSpPr txBox="1"/>
          <p:nvPr/>
        </p:nvSpPr>
        <p:spPr>
          <a:xfrm>
            <a:off x="3009900" y="374542"/>
            <a:ext cx="9182100" cy="6247864"/>
          </a:xfrm>
          <a:prstGeom prst="rect">
            <a:avLst/>
          </a:prstGeom>
          <a:solidFill>
            <a:schemeClr val="accent5">
              <a:lumMod val="20000"/>
              <a:lumOff val="80000"/>
              <a:alpha val="60000"/>
            </a:schemeClr>
          </a:solidFill>
        </p:spPr>
        <p:txBody>
          <a:bodyPr wrap="square">
            <a:spAutoFit/>
          </a:bodyPr>
          <a:lstStyle/>
          <a:p>
            <a:r>
              <a:rPr lang="en-GB" sz="2000" dirty="0"/>
              <a:t>The UN is declaring 15</a:t>
            </a:r>
            <a:r>
              <a:rPr lang="en-GB" sz="2000" baseline="30000" dirty="0"/>
              <a:t>th</a:t>
            </a:r>
            <a:r>
              <a:rPr lang="en-GB" sz="2000" dirty="0"/>
              <a:t> November 2022 as the “Day of Eight Billion”. Humans everywhere are living longer, thanks to better health care, cleaner water, and improvements in sanitation, all of which have reduced disease. Fertilizers and irrigation have boosted crop yields and improved nutrition. In many countries, more children are being born, and far fewer are dying. the challenges we face as the world’s population continues to rise also are significant. </a:t>
            </a:r>
          </a:p>
          <a:p>
            <a:endParaRPr lang="en-GB" sz="2000" dirty="0"/>
          </a:p>
          <a:p>
            <a:r>
              <a:rPr lang="en-GB" sz="2000" dirty="0"/>
              <a:t>Pollution and overfishing are degrading many areas of the oceans. Wildlife is disappearing at an alarming rate, as humans wipe out forests and other habitats for development, agriculture, and commercial products made from trees.  </a:t>
            </a:r>
          </a:p>
          <a:p>
            <a:endParaRPr lang="en-GB" sz="2000" dirty="0"/>
          </a:p>
          <a:p>
            <a:r>
              <a:rPr lang="en-GB" sz="2000" dirty="0"/>
              <a:t>A changing climate driven by a global energy system that is still overwhelmingly powered by fossil fuels is fast becoming the greatest threat in history to biodiversity, food security, and access to water for drinking and farming. And that’s with the number of people we already have.</a:t>
            </a:r>
          </a:p>
          <a:p>
            <a:endParaRPr lang="en-GB" sz="2000" dirty="0"/>
          </a:p>
          <a:p>
            <a:r>
              <a:rPr lang="en-GB" sz="2000" dirty="0"/>
              <a:t>Population growth across the world is not even. It is estimated that over half of global population growth will take place in just nine countries: India, Nigeria, Congo, Pakistan, Ethiopia, Tanzania, the USA, Uganda and Indonesia. Whereas, it is expected that Europe’s population will decline somewhat in coming decades.</a:t>
            </a:r>
          </a:p>
        </p:txBody>
      </p:sp>
      <p:sp>
        <p:nvSpPr>
          <p:cNvPr id="6" name="TextBox 5">
            <a:extLst>
              <a:ext uri="{FF2B5EF4-FFF2-40B4-BE49-F238E27FC236}">
                <a16:creationId xmlns:a16="http://schemas.microsoft.com/office/drawing/2014/main" id="{4F0C76CF-DAAC-6474-55E1-0E0FA013182E}"/>
              </a:ext>
            </a:extLst>
          </p:cNvPr>
          <p:cNvSpPr txBox="1"/>
          <p:nvPr/>
        </p:nvSpPr>
        <p:spPr>
          <a:xfrm>
            <a:off x="0" y="612844"/>
            <a:ext cx="2638425" cy="5632311"/>
          </a:xfrm>
          <a:prstGeom prst="rect">
            <a:avLst/>
          </a:prstGeom>
          <a:solidFill>
            <a:schemeClr val="accent4">
              <a:lumMod val="20000"/>
              <a:lumOff val="80000"/>
            </a:schemeClr>
          </a:solidFill>
        </p:spPr>
        <p:txBody>
          <a:bodyPr wrap="square" rtlCol="0">
            <a:spAutoFit/>
          </a:bodyPr>
          <a:lstStyle/>
          <a:p>
            <a:pPr marL="342900" indent="-342900">
              <a:buFont typeface="+mj-lt"/>
              <a:buAutoNum type="arabicPeriod"/>
            </a:pPr>
            <a:r>
              <a:rPr lang="en-GB" sz="2000" dirty="0"/>
              <a:t>Explain why the world’s population has increased to reach eight billion.</a:t>
            </a:r>
          </a:p>
          <a:p>
            <a:pPr marL="342900" indent="-342900">
              <a:buFont typeface="+mj-lt"/>
              <a:buAutoNum type="arabicPeriod"/>
            </a:pPr>
            <a:r>
              <a:rPr lang="en-GB" sz="2000" dirty="0"/>
              <a:t>Explain the challenges that a rising global population brings.</a:t>
            </a:r>
          </a:p>
          <a:p>
            <a:pPr marL="342900" indent="-342900">
              <a:buFont typeface="+mj-lt"/>
              <a:buAutoNum type="arabicPeriod"/>
            </a:pPr>
            <a:r>
              <a:rPr lang="en-GB" sz="2000" dirty="0"/>
              <a:t>Explain why global population increase is uneven. Look at the countries mentioned. What stage of development are they at (HIC or LIC)? What impacts does this have?</a:t>
            </a:r>
          </a:p>
        </p:txBody>
      </p:sp>
    </p:spTree>
    <p:extLst>
      <p:ext uri="{BB962C8B-B14F-4D97-AF65-F5344CB8AC3E}">
        <p14:creationId xmlns:p14="http://schemas.microsoft.com/office/powerpoint/2010/main" val="2562871783"/>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TotalTime>
  <Words>831</Words>
  <Application>Microsoft Office PowerPoint</Application>
  <PresentationFormat>Widescreen</PresentationFormat>
  <Paragraphs>66</Paragraphs>
  <Slides>6</Slides>
  <Notes>0</Notes>
  <HiddenSlides>0</HiddenSlides>
  <MMClips>1</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6</vt:i4>
      </vt:variant>
    </vt:vector>
  </HeadingPairs>
  <TitlesOfParts>
    <vt:vector size="11" baseType="lpstr">
      <vt:lpstr>Arial</vt:lpstr>
      <vt:lpstr>Calibri</vt:lpstr>
      <vt:lpstr>Calibri Light</vt:lpstr>
      <vt:lpstr>Wingdings</vt:lpstr>
      <vt:lpstr>Office Theme</vt:lpstr>
      <vt:lpstr>How has the world’s population changed?</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How has the world’s population changed?</dc:title>
  <dc:creator>Niall Carton</dc:creator>
  <cp:lastModifiedBy>Niall Carton</cp:lastModifiedBy>
  <cp:revision>1</cp:revision>
  <dcterms:created xsi:type="dcterms:W3CDTF">2022-11-27T14:30:15Z</dcterms:created>
  <dcterms:modified xsi:type="dcterms:W3CDTF">2022-12-05T14:32:57Z</dcterms:modified>
</cp:coreProperties>
</file>