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60" r:id="rId7"/>
    <p:sldId id="262" r:id="rId8"/>
    <p:sldId id="261" r:id="rId9"/>
    <p:sldId id="263" r:id="rId10"/>
    <p:sldId id="257" r:id="rId11"/>
    <p:sldId id="264" r:id="rId12"/>
    <p:sldId id="258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988855-740A-4A04-859B-7E50449F3CB7}" v="23" dt="2023-03-08T10:20:21.7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ll Carton" userId="b8012f77-92ab-40a4-a023-1921f514d035" providerId="ADAL" clId="{BD988855-740A-4A04-859B-7E50449F3CB7}"/>
    <pc:docChg chg="custSel modSld">
      <pc:chgData name="Niall Carton" userId="b8012f77-92ab-40a4-a023-1921f514d035" providerId="ADAL" clId="{BD988855-740A-4A04-859B-7E50449F3CB7}" dt="2023-03-08T10:20:21.730" v="29" actId="9405"/>
      <pc:docMkLst>
        <pc:docMk/>
      </pc:docMkLst>
      <pc:sldChg chg="addSp modSp mod">
        <pc:chgData name="Niall Carton" userId="b8012f77-92ab-40a4-a023-1921f514d035" providerId="ADAL" clId="{BD988855-740A-4A04-859B-7E50449F3CB7}" dt="2023-03-08T09:46:38.990" v="13"/>
        <pc:sldMkLst>
          <pc:docMk/>
          <pc:sldMk cId="667738455" sldId="256"/>
        </pc:sldMkLst>
        <pc:spChg chg="mod">
          <ac:chgData name="Niall Carton" userId="b8012f77-92ab-40a4-a023-1921f514d035" providerId="ADAL" clId="{BD988855-740A-4A04-859B-7E50449F3CB7}" dt="2023-03-08T09:46:31.258" v="10" actId="1076"/>
          <ac:spMkLst>
            <pc:docMk/>
            <pc:sldMk cId="667738455" sldId="256"/>
            <ac:spMk id="6" creationId="{4474CE89-E3EB-2D73-8790-A92720E0A6FD}"/>
          </ac:spMkLst>
        </pc:spChg>
        <pc:spChg chg="add mod">
          <ac:chgData name="Niall Carton" userId="b8012f77-92ab-40a4-a023-1921f514d035" providerId="ADAL" clId="{BD988855-740A-4A04-859B-7E50449F3CB7}" dt="2023-03-08T09:46:38.990" v="13"/>
          <ac:spMkLst>
            <pc:docMk/>
            <pc:sldMk cId="667738455" sldId="256"/>
            <ac:spMk id="7" creationId="{240A383F-4B21-A430-24D5-757EB938CB5C}"/>
          </ac:spMkLst>
        </pc:spChg>
        <pc:graphicFrameChg chg="mod modGraphic">
          <ac:chgData name="Niall Carton" userId="b8012f77-92ab-40a4-a023-1921f514d035" providerId="ADAL" clId="{BD988855-740A-4A04-859B-7E50449F3CB7}" dt="2023-03-08T09:46:37.087" v="12" actId="14100"/>
          <ac:graphicFrameMkLst>
            <pc:docMk/>
            <pc:sldMk cId="667738455" sldId="256"/>
            <ac:graphicFrameMk id="5" creationId="{55278A00-1B8B-F435-EB26-FD280EB855FB}"/>
          </ac:graphicFrameMkLst>
        </pc:graphicFrameChg>
        <pc:picChg chg="add mod">
          <ac:chgData name="Niall Carton" userId="b8012f77-92ab-40a4-a023-1921f514d035" providerId="ADAL" clId="{BD988855-740A-4A04-859B-7E50449F3CB7}" dt="2023-03-08T09:46:38.990" v="13"/>
          <ac:picMkLst>
            <pc:docMk/>
            <pc:sldMk cId="667738455" sldId="256"/>
            <ac:picMk id="2" creationId="{4528DB67-CE0A-EA3C-A20D-78FFCBA23FD5}"/>
          </ac:picMkLst>
        </pc:picChg>
      </pc:sldChg>
      <pc:sldChg chg="addSp modSp mod">
        <pc:chgData name="Niall Carton" userId="b8012f77-92ab-40a4-a023-1921f514d035" providerId="ADAL" clId="{BD988855-740A-4A04-859B-7E50449F3CB7}" dt="2023-03-08T10:20:21.730" v="29" actId="9405"/>
        <pc:sldMkLst>
          <pc:docMk/>
          <pc:sldMk cId="4070171530" sldId="257"/>
        </pc:sldMkLst>
        <pc:spChg chg="mod">
          <ac:chgData name="Niall Carton" userId="b8012f77-92ab-40a4-a023-1921f514d035" providerId="ADAL" clId="{BD988855-740A-4A04-859B-7E50449F3CB7}" dt="2023-03-08T10:18:09.274" v="23" actId="20577"/>
          <ac:spMkLst>
            <pc:docMk/>
            <pc:sldMk cId="4070171530" sldId="257"/>
            <ac:spMk id="2" creationId="{743A5D7C-68AB-15BE-60C4-E62C00F2E960}"/>
          </ac:spMkLst>
        </pc:spChg>
        <pc:inkChg chg="add">
          <ac:chgData name="Niall Carton" userId="b8012f77-92ab-40a4-a023-1921f514d035" providerId="ADAL" clId="{BD988855-740A-4A04-859B-7E50449F3CB7}" dt="2023-03-08T10:20:05.426" v="24" actId="9405"/>
          <ac:inkMkLst>
            <pc:docMk/>
            <pc:sldMk cId="4070171530" sldId="257"/>
            <ac:inkMk id="4" creationId="{04E22047-AFDC-B55A-8B62-666A399A45EE}"/>
          </ac:inkMkLst>
        </pc:inkChg>
        <pc:inkChg chg="add">
          <ac:chgData name="Niall Carton" userId="b8012f77-92ab-40a4-a023-1921f514d035" providerId="ADAL" clId="{BD988855-740A-4A04-859B-7E50449F3CB7}" dt="2023-03-08T10:20:06.433" v="25" actId="9405"/>
          <ac:inkMkLst>
            <pc:docMk/>
            <pc:sldMk cId="4070171530" sldId="257"/>
            <ac:inkMk id="5" creationId="{D4867F73-1EB9-AEF9-2B15-940AFC0ED584}"/>
          </ac:inkMkLst>
        </pc:inkChg>
        <pc:inkChg chg="add">
          <ac:chgData name="Niall Carton" userId="b8012f77-92ab-40a4-a023-1921f514d035" providerId="ADAL" clId="{BD988855-740A-4A04-859B-7E50449F3CB7}" dt="2023-03-08T10:20:11.977" v="26" actId="9405"/>
          <ac:inkMkLst>
            <pc:docMk/>
            <pc:sldMk cId="4070171530" sldId="257"/>
            <ac:inkMk id="10" creationId="{1DDA170E-53D3-3EDB-439E-F5DA22535E1D}"/>
          </ac:inkMkLst>
        </pc:inkChg>
        <pc:inkChg chg="add">
          <ac:chgData name="Niall Carton" userId="b8012f77-92ab-40a4-a023-1921f514d035" providerId="ADAL" clId="{BD988855-740A-4A04-859B-7E50449F3CB7}" dt="2023-03-08T10:20:12.942" v="27" actId="9405"/>
          <ac:inkMkLst>
            <pc:docMk/>
            <pc:sldMk cId="4070171530" sldId="257"/>
            <ac:inkMk id="14" creationId="{96314BCE-A8D2-62EC-570A-917E23CA5199}"/>
          </ac:inkMkLst>
        </pc:inkChg>
        <pc:inkChg chg="add">
          <ac:chgData name="Niall Carton" userId="b8012f77-92ab-40a4-a023-1921f514d035" providerId="ADAL" clId="{BD988855-740A-4A04-859B-7E50449F3CB7}" dt="2023-03-08T10:20:20.443" v="28" actId="9405"/>
          <ac:inkMkLst>
            <pc:docMk/>
            <pc:sldMk cId="4070171530" sldId="257"/>
            <ac:inkMk id="17" creationId="{35C59D5A-F519-DEE5-8934-5BBF24245035}"/>
          </ac:inkMkLst>
        </pc:inkChg>
        <pc:inkChg chg="add">
          <ac:chgData name="Niall Carton" userId="b8012f77-92ab-40a4-a023-1921f514d035" providerId="ADAL" clId="{BD988855-740A-4A04-859B-7E50449F3CB7}" dt="2023-03-08T10:20:21.730" v="29" actId="9405"/>
          <ac:inkMkLst>
            <pc:docMk/>
            <pc:sldMk cId="4070171530" sldId="257"/>
            <ac:inkMk id="18" creationId="{963B5040-8D67-6DB6-3BFA-1949E72D1DB0}"/>
          </ac:inkMkLst>
        </pc:inkChg>
      </pc:sldChg>
      <pc:sldChg chg="addSp delSp modSp mod">
        <pc:chgData name="Niall Carton" userId="b8012f77-92ab-40a4-a023-1921f514d035" providerId="ADAL" clId="{BD988855-740A-4A04-859B-7E50449F3CB7}" dt="2023-03-08T07:34:48.024" v="6" actId="14100"/>
        <pc:sldMkLst>
          <pc:docMk/>
          <pc:sldMk cId="4119017638" sldId="264"/>
        </pc:sldMkLst>
        <pc:spChg chg="add del mod">
          <ac:chgData name="Niall Carton" userId="b8012f77-92ab-40a4-a023-1921f514d035" providerId="ADAL" clId="{BD988855-740A-4A04-859B-7E50449F3CB7}" dt="2023-03-08T07:34:27.411" v="2" actId="478"/>
          <ac:spMkLst>
            <pc:docMk/>
            <pc:sldMk cId="4119017638" sldId="264"/>
            <ac:spMk id="2" creationId="{78A28F5E-E40B-C214-37F2-DC2CB770AD99}"/>
          </ac:spMkLst>
        </pc:spChg>
        <pc:spChg chg="del">
          <ac:chgData name="Niall Carton" userId="b8012f77-92ab-40a4-a023-1921f514d035" providerId="ADAL" clId="{BD988855-740A-4A04-859B-7E50449F3CB7}" dt="2023-03-08T07:34:14.437" v="0" actId="478"/>
          <ac:spMkLst>
            <pc:docMk/>
            <pc:sldMk cId="4119017638" sldId="264"/>
            <ac:spMk id="7" creationId="{D76B635B-23B7-61FE-B9A0-0B0AD5815F04}"/>
          </ac:spMkLst>
        </pc:spChg>
        <pc:graphicFrameChg chg="mod modGraphic">
          <ac:chgData name="Niall Carton" userId="b8012f77-92ab-40a4-a023-1921f514d035" providerId="ADAL" clId="{BD988855-740A-4A04-859B-7E50449F3CB7}" dt="2023-03-08T07:34:48.024" v="6" actId="14100"/>
          <ac:graphicFrameMkLst>
            <pc:docMk/>
            <pc:sldMk cId="4119017638" sldId="264"/>
            <ac:graphicFrameMk id="8" creationId="{45D0DEFC-398E-1B94-1D3A-CF7F7F6A0797}"/>
          </ac:graphicFrameMkLst>
        </pc:graphicFrameChg>
      </pc:sldChg>
    </pc:docChg>
  </pc:docChgLst>
  <pc:docChgLst>
    <pc:chgData name="Niall Carton" userId="S::niall.carton@ursulinehigh.merton.sch.uk::b8012f77-92ab-40a4-a023-1921f514d035" providerId="AD" clId="Web-{6EB178B0-0B20-44A8-A19E-C58CDB6CE493}"/>
    <pc:docChg chg="modSld">
      <pc:chgData name="Niall Carton" userId="S::niall.carton@ursulinehigh.merton.sch.uk::b8012f77-92ab-40a4-a023-1921f514d035" providerId="AD" clId="Web-{6EB178B0-0B20-44A8-A19E-C58CDB6CE493}" dt="2023-03-01T09:30:54.880" v="19" actId="1076"/>
      <pc:docMkLst>
        <pc:docMk/>
      </pc:docMkLst>
      <pc:sldChg chg="addSp modSp">
        <pc:chgData name="Niall Carton" userId="S::niall.carton@ursulinehigh.merton.sch.uk::b8012f77-92ab-40a4-a023-1921f514d035" providerId="AD" clId="Web-{6EB178B0-0B20-44A8-A19E-C58CDB6CE493}" dt="2023-03-01T09:30:54.880" v="19" actId="1076"/>
        <pc:sldMkLst>
          <pc:docMk/>
          <pc:sldMk cId="4070171530" sldId="257"/>
        </pc:sldMkLst>
        <pc:spChg chg="add mod">
          <ac:chgData name="Niall Carton" userId="S::niall.carton@ursulinehigh.merton.sch.uk::b8012f77-92ab-40a4-a023-1921f514d035" providerId="AD" clId="Web-{6EB178B0-0B20-44A8-A19E-C58CDB6CE493}" dt="2023-03-01T09:30:37.457" v="14" actId="1076"/>
          <ac:spMkLst>
            <pc:docMk/>
            <pc:sldMk cId="4070171530" sldId="257"/>
            <ac:spMk id="2" creationId="{743A5D7C-68AB-15BE-60C4-E62C00F2E960}"/>
          </ac:spMkLst>
        </pc:spChg>
        <pc:spChg chg="mod">
          <ac:chgData name="Niall Carton" userId="S::niall.carton@ursulinehigh.merton.sch.uk::b8012f77-92ab-40a4-a023-1921f514d035" providerId="AD" clId="Web-{6EB178B0-0B20-44A8-A19E-C58CDB6CE493}" dt="2023-03-01T09:30:08.831" v="2" actId="20577"/>
          <ac:spMkLst>
            <pc:docMk/>
            <pc:sldMk cId="4070171530" sldId="257"/>
            <ac:spMk id="13" creationId="{5D0B34B4-EE34-FEBD-18C9-0D4AFF72EA32}"/>
          </ac:spMkLst>
        </pc:spChg>
        <pc:spChg chg="mod">
          <ac:chgData name="Niall Carton" userId="S::niall.carton@ursulinehigh.merton.sch.uk::b8012f77-92ab-40a4-a023-1921f514d035" providerId="AD" clId="Web-{6EB178B0-0B20-44A8-A19E-C58CDB6CE493}" dt="2023-03-01T09:30:12.097" v="5" actId="20577"/>
          <ac:spMkLst>
            <pc:docMk/>
            <pc:sldMk cId="4070171530" sldId="257"/>
            <ac:spMk id="19" creationId="{7B4A436D-D291-9E8F-D0D1-7E86B1D29973}"/>
          </ac:spMkLst>
        </pc:spChg>
        <pc:cxnChg chg="add mod">
          <ac:chgData name="Niall Carton" userId="S::niall.carton@ursulinehigh.merton.sch.uk::b8012f77-92ab-40a4-a023-1921f514d035" providerId="AD" clId="Web-{6EB178B0-0B20-44A8-A19E-C58CDB6CE493}" dt="2023-03-01T09:30:54.880" v="19" actId="1076"/>
          <ac:cxnSpMkLst>
            <pc:docMk/>
            <pc:sldMk cId="4070171530" sldId="257"/>
            <ac:cxnSpMk id="3" creationId="{95823EA6-3A9C-365F-60A5-9F972E31A23E}"/>
          </ac:cxnSpMkLst>
        </pc:cxnChg>
        <pc:cxnChg chg="mod">
          <ac:chgData name="Niall Carton" userId="S::niall.carton@ursulinehigh.merton.sch.uk::b8012f77-92ab-40a4-a023-1921f514d035" providerId="AD" clId="Web-{6EB178B0-0B20-44A8-A19E-C58CDB6CE493}" dt="2023-03-01T09:30:10.363" v="4" actId="20577"/>
          <ac:cxnSpMkLst>
            <pc:docMk/>
            <pc:sldMk cId="4070171530" sldId="257"/>
            <ac:cxnSpMk id="21" creationId="{12477E76-9854-27FF-1CBD-BAB747FD3BD6}"/>
          </ac:cxnSpMkLst>
        </pc:cxnChg>
      </pc:sldChg>
    </pc:docChg>
  </pc:docChgLst>
  <pc:docChgLst>
    <pc:chgData name="Niall Carton" userId="b8012f77-92ab-40a4-a023-1921f514d035" providerId="ADAL" clId="{467C5B16-23E0-4F91-A6F1-B6EE1F9100A5}"/>
    <pc:docChg chg="modSld">
      <pc:chgData name="Niall Carton" userId="b8012f77-92ab-40a4-a023-1921f514d035" providerId="ADAL" clId="{467C5B16-23E0-4F91-A6F1-B6EE1F9100A5}" dt="2023-02-08T20:03:44.245" v="34" actId="1076"/>
      <pc:docMkLst>
        <pc:docMk/>
      </pc:docMkLst>
      <pc:sldChg chg="modSp mod">
        <pc:chgData name="Niall Carton" userId="b8012f77-92ab-40a4-a023-1921f514d035" providerId="ADAL" clId="{467C5B16-23E0-4F91-A6F1-B6EE1F9100A5}" dt="2023-02-08T20:01:04.631" v="0" actId="1076"/>
        <pc:sldMkLst>
          <pc:docMk/>
          <pc:sldMk cId="2782929921" sldId="260"/>
        </pc:sldMkLst>
        <pc:spChg chg="mod">
          <ac:chgData name="Niall Carton" userId="b8012f77-92ab-40a4-a023-1921f514d035" providerId="ADAL" clId="{467C5B16-23E0-4F91-A6F1-B6EE1F9100A5}" dt="2023-02-08T20:01:04.631" v="0" actId="1076"/>
          <ac:spMkLst>
            <pc:docMk/>
            <pc:sldMk cId="2782929921" sldId="260"/>
            <ac:spMk id="4" creationId="{AF53D908-D05E-2A4C-6104-DE9B03A35A48}"/>
          </ac:spMkLst>
        </pc:spChg>
      </pc:sldChg>
      <pc:sldChg chg="modSp mod">
        <pc:chgData name="Niall Carton" userId="b8012f77-92ab-40a4-a023-1921f514d035" providerId="ADAL" clId="{467C5B16-23E0-4F91-A6F1-B6EE1F9100A5}" dt="2023-02-08T20:01:08.075" v="1" actId="1076"/>
        <pc:sldMkLst>
          <pc:docMk/>
          <pc:sldMk cId="2744788673" sldId="262"/>
        </pc:sldMkLst>
        <pc:spChg chg="mod">
          <ac:chgData name="Niall Carton" userId="b8012f77-92ab-40a4-a023-1921f514d035" providerId="ADAL" clId="{467C5B16-23E0-4F91-A6F1-B6EE1F9100A5}" dt="2023-02-08T20:01:08.075" v="1" actId="1076"/>
          <ac:spMkLst>
            <pc:docMk/>
            <pc:sldMk cId="2744788673" sldId="262"/>
            <ac:spMk id="4" creationId="{AF53D908-D05E-2A4C-6104-DE9B03A35A48}"/>
          </ac:spMkLst>
        </pc:spChg>
      </pc:sldChg>
      <pc:sldChg chg="addSp modSp mod">
        <pc:chgData name="Niall Carton" userId="b8012f77-92ab-40a4-a023-1921f514d035" providerId="ADAL" clId="{467C5B16-23E0-4F91-A6F1-B6EE1F9100A5}" dt="2023-02-08T20:03:44.245" v="34" actId="1076"/>
        <pc:sldMkLst>
          <pc:docMk/>
          <pc:sldMk cId="3634997270" sldId="263"/>
        </pc:sldMkLst>
        <pc:spChg chg="add mod">
          <ac:chgData name="Niall Carton" userId="b8012f77-92ab-40a4-a023-1921f514d035" providerId="ADAL" clId="{467C5B16-23E0-4F91-A6F1-B6EE1F9100A5}" dt="2023-02-08T20:02:40.349" v="11" actId="1076"/>
          <ac:spMkLst>
            <pc:docMk/>
            <pc:sldMk cId="3634997270" sldId="263"/>
            <ac:spMk id="4" creationId="{074351FB-B62F-CFE6-228B-3EA427872382}"/>
          </ac:spMkLst>
        </pc:spChg>
        <pc:spChg chg="add mod">
          <ac:chgData name="Niall Carton" userId="b8012f77-92ab-40a4-a023-1921f514d035" providerId="ADAL" clId="{467C5B16-23E0-4F91-A6F1-B6EE1F9100A5}" dt="2023-02-08T20:02:46.520" v="13" actId="1076"/>
          <ac:spMkLst>
            <pc:docMk/>
            <pc:sldMk cId="3634997270" sldId="263"/>
            <ac:spMk id="5" creationId="{75EDE8BE-A108-3F01-45C3-4918DF7F7BE3}"/>
          </ac:spMkLst>
        </pc:spChg>
        <pc:spChg chg="add mod">
          <ac:chgData name="Niall Carton" userId="b8012f77-92ab-40a4-a023-1921f514d035" providerId="ADAL" clId="{467C5B16-23E0-4F91-A6F1-B6EE1F9100A5}" dt="2023-02-08T20:03:35.542" v="30" actId="1076"/>
          <ac:spMkLst>
            <pc:docMk/>
            <pc:sldMk cId="3634997270" sldId="263"/>
            <ac:spMk id="6" creationId="{82FB1C39-1A62-CB7E-A086-F39A0E91E174}"/>
          </ac:spMkLst>
        </pc:spChg>
        <pc:spChg chg="add mod">
          <ac:chgData name="Niall Carton" userId="b8012f77-92ab-40a4-a023-1921f514d035" providerId="ADAL" clId="{467C5B16-23E0-4F91-A6F1-B6EE1F9100A5}" dt="2023-02-08T20:03:01.115" v="18" actId="1076"/>
          <ac:spMkLst>
            <pc:docMk/>
            <pc:sldMk cId="3634997270" sldId="263"/>
            <ac:spMk id="7" creationId="{37BB1B26-D3C5-2CF9-4F74-E2C8F2E8A447}"/>
          </ac:spMkLst>
        </pc:spChg>
        <pc:spChg chg="add mod">
          <ac:chgData name="Niall Carton" userId="b8012f77-92ab-40a4-a023-1921f514d035" providerId="ADAL" clId="{467C5B16-23E0-4F91-A6F1-B6EE1F9100A5}" dt="2023-02-08T20:03:05.603" v="20" actId="1076"/>
          <ac:spMkLst>
            <pc:docMk/>
            <pc:sldMk cId="3634997270" sldId="263"/>
            <ac:spMk id="8" creationId="{DA7E4702-DB3C-4432-FFE3-5B83E2B76032}"/>
          </ac:spMkLst>
        </pc:spChg>
        <pc:spChg chg="add mod">
          <ac:chgData name="Niall Carton" userId="b8012f77-92ab-40a4-a023-1921f514d035" providerId="ADAL" clId="{467C5B16-23E0-4F91-A6F1-B6EE1F9100A5}" dt="2023-02-08T20:03:10.124" v="22" actId="1076"/>
          <ac:spMkLst>
            <pc:docMk/>
            <pc:sldMk cId="3634997270" sldId="263"/>
            <ac:spMk id="9" creationId="{E5809AD6-8020-D7C4-5936-6F46B32BD4DD}"/>
          </ac:spMkLst>
        </pc:spChg>
        <pc:spChg chg="add mod">
          <ac:chgData name="Niall Carton" userId="b8012f77-92ab-40a4-a023-1921f514d035" providerId="ADAL" clId="{467C5B16-23E0-4F91-A6F1-B6EE1F9100A5}" dt="2023-02-08T20:03:13.456" v="24" actId="1076"/>
          <ac:spMkLst>
            <pc:docMk/>
            <pc:sldMk cId="3634997270" sldId="263"/>
            <ac:spMk id="10" creationId="{0FBB33A4-E7F8-D796-2B0B-C6C6D7101EDA}"/>
          </ac:spMkLst>
        </pc:spChg>
        <pc:spChg chg="add mod">
          <ac:chgData name="Niall Carton" userId="b8012f77-92ab-40a4-a023-1921f514d035" providerId="ADAL" clId="{467C5B16-23E0-4F91-A6F1-B6EE1F9100A5}" dt="2023-02-08T20:03:22.649" v="27" actId="1076"/>
          <ac:spMkLst>
            <pc:docMk/>
            <pc:sldMk cId="3634997270" sldId="263"/>
            <ac:spMk id="11" creationId="{5680639D-D7DC-1EC1-D957-E9AC0BB876C0}"/>
          </ac:spMkLst>
        </pc:spChg>
        <pc:spChg chg="add mod">
          <ac:chgData name="Niall Carton" userId="b8012f77-92ab-40a4-a023-1921f514d035" providerId="ADAL" clId="{467C5B16-23E0-4F91-A6F1-B6EE1F9100A5}" dt="2023-02-08T20:03:40.233" v="32" actId="1076"/>
          <ac:spMkLst>
            <pc:docMk/>
            <pc:sldMk cId="3634997270" sldId="263"/>
            <ac:spMk id="12" creationId="{1F4C484F-7CC4-6573-B959-3E4D37EA5401}"/>
          </ac:spMkLst>
        </pc:spChg>
        <pc:spChg chg="add mod">
          <ac:chgData name="Niall Carton" userId="b8012f77-92ab-40a4-a023-1921f514d035" providerId="ADAL" clId="{467C5B16-23E0-4F91-A6F1-B6EE1F9100A5}" dt="2023-02-08T20:03:44.245" v="34" actId="1076"/>
          <ac:spMkLst>
            <pc:docMk/>
            <pc:sldMk cId="3634997270" sldId="263"/>
            <ac:spMk id="13" creationId="{8CF25A2F-A83E-8F9F-F779-8479899BE302}"/>
          </ac:spMkLst>
        </pc:spChg>
      </pc:sldChg>
      <pc:sldChg chg="modSp mod">
        <pc:chgData name="Niall Carton" userId="b8012f77-92ab-40a4-a023-1921f514d035" providerId="ADAL" clId="{467C5B16-23E0-4F91-A6F1-B6EE1F9100A5}" dt="2023-02-08T20:01:54.869" v="6" actId="14100"/>
        <pc:sldMkLst>
          <pc:docMk/>
          <pc:sldMk cId="4119017638" sldId="264"/>
        </pc:sldMkLst>
        <pc:spChg chg="mod">
          <ac:chgData name="Niall Carton" userId="b8012f77-92ab-40a4-a023-1921f514d035" providerId="ADAL" clId="{467C5B16-23E0-4F91-A6F1-B6EE1F9100A5}" dt="2023-02-08T20:01:51.230" v="5" actId="1076"/>
          <ac:spMkLst>
            <pc:docMk/>
            <pc:sldMk cId="4119017638" sldId="264"/>
            <ac:spMk id="7" creationId="{D76B635B-23B7-61FE-B9A0-0B0AD5815F04}"/>
          </ac:spMkLst>
        </pc:spChg>
        <pc:picChg chg="mod">
          <ac:chgData name="Niall Carton" userId="b8012f77-92ab-40a4-a023-1921f514d035" providerId="ADAL" clId="{467C5B16-23E0-4F91-A6F1-B6EE1F9100A5}" dt="2023-02-08T20:01:54.869" v="6" actId="14100"/>
          <ac:picMkLst>
            <pc:docMk/>
            <pc:sldMk cId="4119017638" sldId="264"/>
            <ac:picMk id="6" creationId="{42AE5C06-3CCE-1E61-24C3-E326150AD767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8T19:18:31.2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08T10:20:20.443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904 428,'-7'-1,"-5"1,-1 0,1 0,0 1,0 1,1 0,-1 0,-16 7,-52 20,-53 23,117-44,1 0,0 1,0 0,1 2,1-1,-15 15,18-13,0 0,1 1,1 0,0 0,1 0,0 1,-6 21,8-13,1 1,1-1,1 1,1 0,4 44,0-8,-3 139,-1-201,0 0,0 1,0-1,0 1,-1-1,1 1,-1-1,-2-1,-4-8,-106-148,45 69,31 40,11 14,-28-47,48 71,0-1,1 0,0-1,1 1,1-1,0 0,-2-24,3 12,2-1,1 0,5-44,-3 59,1 1,0-1,0 1,1 0,1 0,0 0,1 1,0 0,1 0,9-12,0 2,-5 6,0 1,1 0,1 1,0 0,0 1,1 1,25-16,-13 13,0 0,1 2,42-13,-59 22,1 1,0 0,0 0,1 1,-1 1,0 0,0 0,0 1,0 0,0 1,0 1,16 5,2 2,31 18,-51-23,0 0,0 0,-1 1,0 1,0-1,0 1,8 11,-1 2,-9-12,0 1,0-2,1 1,0-1,0 0,1 0,0-1,0 0,12 7,-8-8,0 1,0-2,1 0,-1 0,1-1,0-1,0 0,15 0,-21-2,1 1,-1 0,1 0,-1 1,0 0,1 0,-1 0,0 1,0 0,-1 1,1 0,-1 0,1 0,-1 0,8 9,21 15,-19-16,0 0,-1 1,-1 1,0 0,21 29,-16-17,1-1,44 43,-30-34,-27-27,1 1,-1 0,-1 0,0 1,0 0,-1 0,0 0,0 1,-1-1,0 1,-1 0,0 0,-1 1,0-1,1 16,-3-7,-1 0,-1 0,-1-1,0 1,-2 0,0-1,-1 0,-1 0,0-1,-1 0,-14 21,17-31,0 1,-1-1,0 0,0 0,-1-1,0 0,0 0,0 0,0-1,-1 0,0-1,0 0,-13 5,4-4,0-1,0 0,0-1,0-1,0-1,-22-1,23 0,0-1,0 0,0-2,0 0,1 0,-1-2,1 0,-26-12,15 5,5 2,0 0,1-2,-29-20,40 26,0 0,0 0,0 1,-1 0,0 1,0 0,0 0,0 1,-1 1,-13-2,21 3,0 1,0-1,1 0,-1 0,0 0,1 0,-1-1,1 1,-1-1,1 1,0-1,-1 0,1 0,0 0,0 0,0-1,1 1,-1 0,1-1,-1 1,1-1,0 1,-1-1,1 0,1 0,-1 1,0-5,-1-7,0-1,1 1,1-1,3-19,-2 7,0-4,2 1,1 0,1-1,2 1,0 1,14-33,-11 36,1 0,1 1,1 1,1 0,1 1,1 0,28-30,-22 28,34-50,-25 31,-25 36,0 1,0 0,1 1,-1 0,1 0,1 0,-1 1,1 0,0 0,0 0,0 2,1-1,-1 1,1 0,0 0,0 1,0 1,0-1,0 1,1 1,11 0,-1 0,-2 0,0 0,0 1,0 1,26 5,-40-6,0 1,0-1,0 1,0-1,0 1,-1 0,1 1,0-1,-1 1,1-1,-1 1,0 0,0 0,0 0,-1 1,1-1,-1 1,1 0,-1-1,-1 1,1 0,0 0,-1 0,1 5,2 17,-1-1,-2 1,0 0,-5 36,1 10,3 299,-1-363,1 1,-1-1,0 0,-1 0,0 0,0 0,-1 0,0 0,-1-1,1 1,-1-1,-1 0,1 0,-1-1,0 1,-1-1,1 0,-1 0,-1-1,-10 8,5-5,0-1,-1-1,1 0,-1 0,-1-1,1-1,-1 0,0-1,0 0,0-1,-18 0,-213-7,226 2,1-1,-1 0,1-1,0-1,-24-12,24 10,0 1,-1 1,1 0,-35-5,-5 7,-74 7,72-1,-60-5,117 3,1 0,-1-1,1 1,-1-1,1 0,-1 1,1-1,0 0,0-1,-1 1,1 0,0-1,0 1,0-1,0 1,0-1,1 0,-1 0,1 0,-1 0,1 0,-1 0,1-1,0 1,0 0,0-1,1 1,-1 0,0-5,-1-6,0 0,1-1,1 1,2-21,0 10,-2-87,-1 58,2 0,3 0,11-62,-10 100,0 1,1 0,1 0,0 0,1 1,13-17,-8 10,-3 5,1 0,1 1,0 0,1 1,0 0,1 1,0 1,1 0,0 1,1 0,0 1,0 1,1 1,0 0,0 2,1-1,0 2,0 1,0 0,23 0,259 2,-127 3,-157-3,1-1,0 0,-1-2,0 0,1 0,14-8,7 0,-24 8,1 0,27-2,-35 5,0 0,0 1,0 0,0 1,0 0,0 0,-1 0,10 3,-14-2,1 0,0 0,-1 0,1 0,-1 0,1 1,-1-1,0 1,0-1,0 1,-1 0,1 0,-1 0,1 0,-1 0,0 0,0 0,0 0,-1 0,1 1,-1-1,1 7,-1 7,0 0,-4 33,2-38,-1 0,-1-1,0 1,-1-1,0 0,0 0,-12 16,-15 34,24-43,1 1,1 0,-5 27,7-26,-5 25,3 0,-2 55,9 322,-1-399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08T10:20:21.730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08T19:18:44.737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08T19:18:52.193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3207 715,'-902'-26,"294"-32,8-54,548 96,-56-25,66 24,-1 1,-54-12,91 26,1 1,-1 0,1 1,-1-1,1 1,-1 0,0 1,1-1,-7 2,10-1,0 0,0 0,0 0,0 0,0 0,1 0,-1 0,0 1,1-1,-1 1,1-1,-1 1,1 0,0-1,0 1,0 0,0 0,0 0,0 0,0 0,0 0,1 0,-1 0,1 0,0 0,-1 4,1 0,0 1,0-1,1 0,-1 0,1 1,1-1,-1 0,1 0,0 0,1 0,3 8,6 7,25 32,-14-20,-10-17,0-1,1-1,1 0,0-1,1-1,17 11,-8-5,28 21,-6-3,1-1,2-3,59 28,-94-55,-27-13,-198-91,98 49,29 11,-210-91,233 107,-1 2,-122-23,179 44,-71-9,69 9,0 0,0 0,1 0,-1 1,0-1,1 1,-1 1,0-1,1 1,-8 4,10-5,1 1,0 0,0 0,0 0,0 1,1-1,-1 0,0 1,1-1,0 1,-1-1,1 1,0 0,0-1,1 1,-1 0,0 0,1 0,0-1,0 1,0 0,0 0,0 0,1 4,0 1,1 0,-1-1,1 1,1 0,0-1,0 1,6 11,-4-13,0 1,0-1,0 0,1-1,0 0,0 1,0-2,0 1,1-1,0 0,14 6,7 1,55 13,-34-11,101 27,2-6,1-7,1-7,1-6,178-8,65-7,-236 1,-6 13,-12 0,-50-14,55 2,-134 2,0 0,0 1,0 0,18 8,-18-6,0 0,1-2,28 6,-26-8,2 0,0 0,0 2,27 8,-41-11,-1 1,-1 0,1 1,0-1,0 1,-1 0,1 0,-1 0,0 1,0-1,0 1,-1 0,1 0,-1 0,0 1,0-1,-1 1,3 5,-4-7,2 5,0 0,0-1,1 0,0 1,0-1,1-1,0 1,5 6,-5-8,0 0,0 1,-1 0,0 0,-1 0,1 0,-1 1,0-1,-1 1,1 0,1 12,-3-16,-1-1,1 0,-1 1,0-1,0 1,0-1,-1 1,1-1,0 0,-1 1,0-1,1 0,-1 0,0 1,0-1,0 0,-1 0,1 0,0 0,-1 0,1 0,-1-1,0 1,0 0,0-1,1 1,-1-1,-1 0,1 0,0 0,0 0,0 0,0 0,-1 0,1-1,0 1,-1-1,-2 1,-31 3,0-2,0-2,-40-3,-6-1,-380 4,449 1,-1 0,1 1,0 0,-1 1,1 0,0 1,1 1,-18 8,-9 8,-45 33,2-2,45-28,21-13,0 0,-21 9,33-18,0-1,-1 1,1 0,0-1,-1 0,1 0,-1-1,0 1,1-1,-1 0,1 0,-1 0,0-1,-4-1,6 1,0 0,0 0,1 0,-1 0,1-1,-1 1,1-1,-1 0,1 0,0 0,0 0,0 0,0 0,0-1,1 1,-1 0,1-1,-3-5,0-3,0 0,1 0,-2-20,-7-18,8 37,-1 1,0 0,-1 0,0 0,0 1,-1 0,-1 0,0 0,0 1,-1 1,0-1,-1 1,0 1,0 0,0 0,-1 1,0 0,0 1,-1 0,1 1,-15-3,-54-10,49 11,1 0,0-2,0-1,-49-23,31-1,42 27,-1 1,0-1,0 2,-1-1,0 1,1 0,-1 0,-1 1,-10-3,-7 1,-124-21,98 18,-54-15,79 16,-12-5,0-2,-44-22,49 21,-76-41,90 47,-37-21,49 25,1-1,-1 1,1-1,1 0,-1-1,1 1,-8-12,-1-2,0 1,-2 0,-37-32,42 40,6 6,1-1,0 1,0-1,0 0,1 0,0-1,0 0,1 1,0-1,0 0,-4-15,4 4,0 1,2-1,0 0,1-19,0 31,1-35,9-64,-7 91,0 0,1 0,0 0,1 1,1 0,0 0,1 0,11-15,10-14,-11 16,28-32,-42 54,0 1,1 0,0 0,-1 1,1-1,0 1,0-1,1 1,-1 1,0-1,1 0,-1 1,7-1,4 0,1 1,26 1,20-2,-22-4,-11 1,0 1,1 1,48 2,-75 2,0-1,-1 1,1-1,0 1,-1 0,1 0,-1 0,0 0,1 1,-1-1,0 0,1 1,-1 0,0 0,0 0,0-1,-1 2,1-1,0 0,-1 0,0 0,1 1,-1-1,0 1,0-1,0 1,0-1,-1 1,1 0,-1 3,2 10,-1 1,0-1,-1 0,-3 17,1-4,0 1,1-20,0 0,0 1,1 0,0-1,1 1,1-1,3 16,-4-24,1 1,0-1,-1 0,1 0,0 1,0-1,0 0,1-1,-1 1,0 0,1-1,-1 1,1-1,-1 0,1 0,0 0,-1 0,1 0,0-1,0 1,0-1,3 1,9 0,1 0,25-2,-37 0,30-2,0-3,48-13,-47 10,0 1,43-4,194 10,-132 5,-48-5,108 4,-119 10,-52-6,45 2,165-8,-107-1,-121 2,0 1,0 0,0 0,0 1,-1 0,1 1,-1 1,19 10,-15-8,1 0,0-1,22 7,304 61,-318-68,0 0,0 2,0 1,-1 0,-1 2,1 0,-2 2,21 15,-37-24,-1-1,1 1,-1 0,0-1,0 1,0 1,-1-1,1 0,-1 1,0-1,0 1,-1 0,1-1,-1 1,0 0,0 6,1 11,-1 0,-3 32,0-22,2 35,-3 50,2-109,0 0,-1 0,0 0,0 0,-1-1,0 1,0-1,-1 0,1 0,-2 0,-6 10,1-6,0-1,0 1,-1-2,-1 1,-16 10,23-16,0-1,0 1,1 1,-1-1,1 1,0 0,0 0,1 0,0 0,0 1,0-1,0 1,1 0,0-1,0 1,-2 12,1 5,2 0,0 0,2 28,0-18,0-20,0 0,1 0,1 0,0 0,0 0,1-1,1 0,0 1,1-2,14 23,-11-21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08T19:20:21.261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271 926,'8'-10,"0"-1,-1 1,-1-2,1 1,-2-1,0 0,0 0,5-21,9-22,0 15,2 1,29-41,-1 0,-43 69,-1 0,-1-1,0 1,-1-1,2-12,11-34,-11 48,-1 1,1 0,1 1,0 0,0-1,0 2,1-1,0 1,1 0,14-10,-8 5,-6 5,-1-1,-1 1,1-1,-2 0,11-17,-10 14,1 0,13-16,-14 21,-1-1,-1 0,1 0,-1 0,5-13,-6 13,-26 36,-4 27,12-21,-2 0,-35 52,-11-12,54-63,0-1,-23 21,-11 15,-21 31,-13 18,68-85,-1 0,0-1,-21 17,-6 5,-22 17,39-34,-22 21,-24 22,62-54,1 0,0 0,0 1,1-1,0 1,-1-1,1 1,1 0,-1 0,1 0,0 0,-1 9,1-4,0 1,1-1,0 0,1 1,2 13,-3-24,0 1,0-1,0 1,1-1,-1 1,0-1,0 1,0-1,0 1,1-1,-1 1,0-1,0 0,1 1,-1-1,0 0,1 1,-1-1,0 1,1-1,-1 0,1 0,-1 1,1-1,-1 0,1 0,-1 0,1 1,14-6,16-24,-24 21,10-10,-1-1,-1 0,0-1,19-36,-18 28,38-49,-45 67,8-9,15-24,-28 36,1-1,-1 0,0 0,-1 0,0-1,4-15,-3 8,1-1,0 1,1 0,1 1,11-21,51-66,-27 43,-16 10,-22 39,1 1,0-1,0 1,1 0,9-11,13-8,-17 17,0 0,0-1,-1 0,-1 0,10-19,-9 12,1-2,18-29,-24 44,-1 0,1 0,0 0,1 1,-1 0,1 0,0 0,11-6,-5 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08T19:40:59.241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  <inkml:brushProperty name="ignorePressure" value="1"/>
    </inkml:brush>
  </inkml:definitions>
  <inkml:trace contextRef="#ctx0" brushRef="#br0">1475 584,'-3'0,"-1"1,0 0,0 0,0 0,1 0,-7 3,-10 3,-21 0,0-2,0-2,-78-5,36 0,-648 2,709-2,-1 0,1-2,0 0,0-2,-41-16,32 11,-53-12,74 21,-33-7,42 9,0 0,-1-1,1 1,0-1,0 1,-1-1,1 1,0-1,0 0,0 0,0 0,0 1,0-1,0 0,0 0,0 0,0 0,1 0,-1-1,0 1,1 0,-1 0,1 0,-1-1,0-1,2 2,-1 0,0 0,1 0,-1 0,1 0,-1 0,1 1,-1-1,1 0,0 0,-1 0,1 0,0 1,0-1,0 0,0 1,-1-1,1 1,0-1,0 1,0-1,0 1,0-1,0 1,0 0,0 0,1 0,0-1,36-4,-35 5,263-1,-128 3,-45-3,102 3,-178-1,0 1,0 1,0 1,-1 0,0 1,0 1,0 1,-1 0,1 1,-2 0,18 13,-18-12,1 0,0-1,1-1,28 9,-10-4,-21-7,0 2,0 0,-1 0,0 1,0 1,0 0,12 13,-1 2,-1 1,21 30,-18-11,-21-36,1 1,0-1,0 0,0 0,1-1,0 0,9 8,16 12,-21-17,1 0,0-1,1 0,0-1,1-1,16 9,2-4,99 35,-107-41,0 0,0-2,44 4,290-7,-164-3,-165 2,-12 1,0-1,24-3,-35 2,0 0,1 0,-1-1,0 0,-1 0,1 0,0 0,-1-1,1 1,-1-1,8-7,60-70,-28 29,-36 42,0 0,-1 0,0-1,6-12,-10 16,0 0,-1-1,0 0,0 1,0-1,-1 0,0 0,0-10,-1-14,0 16,0 0,1 0,0 0,2 0,0 0,6-22,12-25,-16 44,1-1,1 1,1 0,0 1,14-22,-3 11,-1 4,-2-1,0 0,-2-1,12-29,2-2,-3 7,-23 46,0 0,0 0,1 0,-1 1,1 0,0-1,0 1,6-5,11-13,-20 21,1 0,-1-1,0 1,0 0,1-1,-1 1,0 0,0-1,1 1,-1 0,0-1,0 1,0 0,0-1,0 1,0 0,0-1,1 1,-1-1,0 1,0 0,0-1,0 1,-1 0,1-1,0 0,-9 0,-14 10,-19 21,22-15,-32 18,-155 66,83-43,-92 37,14-6,187-80,-1 1,1 0,1 1,-1 0,2 1,-1 1,1 1,-16 18,17-15,0-1,-2-1,1 1,-1-2,-1 0,-27 16,35-24,-1 0,0 0,0-1,0 0,0 0,0-1,-1 0,1-1,-1 0,1 0,-1-1,0 0,1 0,-1-1,1 0,-17-5,20 5,0-1,0 0,0-1,0 1,1-1,-1 0,1 0,-1 0,1-1,0 0,0 1,-4-7,-1-3,1 0,-13-27,-7-12,8 18,-27-66,36 75,0-1,-1 1,-2 1,-1 1,-21-28,-24-28,44 54,-36-39,44 56,1 1,-1 1,0-1,-1 1,0 0,0 1,0 0,-19-7,-8 1,0 2,0 2,-1 1,0 1,0 3,-43 1,-67 9,123-5,1 2,0 0,-1 1,-23 11,-136 63,69-29,85-37,15-8,1-1,-22 4,26-7,0 0,1 0,0 1,-1 0,1 0,0 1,1 0,-1 1,1-1,-8 7,2 2,1 1,-19 26,26-34,2 0,-1 0,0 0,1 1,1-1,-1 1,1 0,0 0,-2 13,4-17,0 0,0 0,0-1,1 1,-1 0,1 0,0-1,0 1,0 0,0-1,0 1,0-1,1 1,-1-1,1 0,-1 0,1 1,0-1,0 0,0-1,0 1,1 0,-1 0,0-1,1 0,3 3,7 0,-1 1,1-1,-1-1,20 3,-12-2,-1 0,-1 1,0 2,0-1,20 13,64 41,-101-60,12 10,24 21,-30-24,0 0,0-1,0 0,1-1,0 1,0-1,1-1,-1 0,11 4,0-3,-1 1,0 1,-1 1,1 1,31 20,-3-2,84 36,-106-52,-8-6,1 0,0 0,0-2,0 0,0-1,1 0,-1-2,26-2,42 3,-79 0,1 0,-1 1,1-1,-1 1,0 0,0 1,0-1,9 6,42 34,-44-31,1-1,26 16,-7-9,54 39,-80-52,0 0,0-1,0 0,0 0,0-1,1 0,15 3,-18-5,1 1,0 0,0 0,-1 1,1 0,-1 0,0 0,1 0,-1 1,0 0,0 0,0 0,-1 1,7 6,18 22,58 49,-15-14,-69-65,-1 1,1-1,-1 0,0 1,0 0,0-1,-1 1,1 0,-1 0,1 0,-1 0,0 0,0 0,0 1,-1-1,1 0,-1 0,1 1,-1-1,0 0,-1 1,0 5,-1-4,0 0,0-1,0 1,-1 0,1-1,-1 1,0-1,-1 0,1 0,-1 0,0 0,0 0,-6 3,-4 3,-31 16,30-19,0 1,-20 16,-8 13,23-19,-2-1,-34 23,55-39,-24 16,24-16,1-1,0 0,-1 0,1 1,0-1,-1 0,1 0,0 1,-1-1,1 0,0 1,0-1,-1 0,1 1,0-1,0 1,0-1,0 0,-1 1,1-1,0 1,0-1,0 0,0 1,0-1,0 1,0-1,0 1,0-1,0 0,1 1,-1-1,0 1,0-1,0 0,0 1,1-1,-1 0,0 1,0-1,1 0,-1 1,0-1,0 0,1 1,-1-1,0 0,1 0,-1 1,0-1,1 0,-1 0,1 0,-1 0,0 1,1-1,-1 0,1 0,-1 0,1 0,-1 0,1 0,3 1,1-1,-1 1,1-1,-1 0,0 0,1 0,-1-1,0 1,1-1,3-2,46-17,-27 9,72-29,37-13,-78 33,-38 12,1 1,1 1,-1 1,1 0,24-1,-26 4,0-2,0 0,-1-1,0-1,36-16,33-10,-74 27,0 0,24-14,5-2,-39 20,1-1,-1 0,0 0,0 0,0 0,0 0,0-1,0 0,-1 0,1 0,-1 0,0 0,0-1,0 0,0 1,-1-1,1 0,-1 0,0 0,0-1,-1 1,1 0,-1-1,1-5,54-197,-51 187,5-42,-8 41,9-33,-6 41,-5 13,0 0,0 0,0 0,0 0,1 0,-1 0,0 0,0 0,0 0,0 0,0 0,0 0,0 0,0 0,0 0,0 0,0 0,1 0,-1 0,0 0,0 0,0 0,0 0,0 0,0 0,0 0,0 0,0 0,0 0,0 0,1 0,-1 0,0 0,0 0,0 0,0 0,0 0,0 1,0-1,0 0,0 0,0 0,0 0,0 0,0 0,0 0,0 0,0 0,0 0,0 0,0 1,0-1,0 0,0 0,0 0,0 0,0 0,0 0,0 0,0 0,-1 25,-3-16,0 1,0 0,-1-1,-7 10,-9 20,10-16,2 1,-2-1,-1 0,0-1,-31 39,16-31,13-15,0 1,-20 30,13-17,17-24,-1 1,1-1,0 1,1 0,-1 0,1 0,0 0,1 1,-1-1,-1 11,4-17,0 0,0 0,0 1,0-1,0 0,0 0,0 1,0-1,0 0,0 0,0 1,0-1,0 0,0 0,0 0,0 1,0-1,1 0,-1 0,0 0,0 1,0-1,0 0,0 0,1 0,-1 0,0 1,0-1,0 0,1 0,-1 0,0 0,0 0,0 0,1 0,-1 0,0 0,0 0,1 1,-1-1,0 0,0 0,0 0,1-1,14-4,13-14,-28 18,171-141,-147 123,-23 19,-1 0,0 0,0 0,0 0,1 0,-1 0,0 0,0 0,0 0,1 0,-1 0,0 0,0 0,0 0,1 0,-1 0,0 0,0 0,0 0,1 0,-1 0,0 0,0 0,0 0,1 0,-1 0,0 1,0-1,0 0,1 0,-1 0,0 0,0 0,0 1,0-1,0 16,-8 30,6-26,-9 29,10-44,-1 0,0 0,0 0,0 0,0-1,-1 1,0-1,0 0,0 0,-7 7,-10 6,13-12,1 0,-1 1,1-1,0 1,0 1,1-1,0 1,0 0,0 0,-3 9,7-16,1 0,0 0,0 1,0-1,-1 0,1 1,0-1,0 0,0 0,0 1,0-1,0 0,0 1,0-1,-1 0,1 1,0-1,0 0,0 1,0-1,1 0,-1 0,0 1,0-1,0 0,0 1,0-1,0 0,0 1,1-1,-1 0,0 0,0 1,0-1,0 0,1 0,-1 1,0-1,0 0,1 0,-1 0,0 0,1 1,-1-1,0 0,0 0,1 0,-1 0,0 0,1 0,-1 0,0 0,1 0,-1 0,0 0,1 0,-1 0,0 0,0 0,1 0,-1 0,0 0,1 0,-1 0,0-1,1 1,-1 0,0 0,22-12,152-111,-125 95,-35 22,-2-1,1-1,21-16,-7 2,50-31,-74 51,-1 1,1-1,0 0,-1 1,1 0,0 0,0 0,0 0,0 0,0 0,0 1,0 0,0-1,0 1,4 1,-4 2,-9 1,-9 2,-8 1,1 1,0 1,-40 22,46-21,-1-1,-1-1,1-1,-1 0,-1-1,1-1,-23 4,-66-5,92-4,-1-1,1-1,0-1,-28-7,33 5,0 1,0-2,-17-11,17 10,-1 0,-20-9,-9-3,1-1,2-2,-39-30,27 18,-13-15,49 36,-1 2,-1 0,0 0,-19-10,10 10,9 2,0 2,0 0,-1 1,0 0,0 1,0 1,-1 1,-17-2,-222 5,114 2,134-3,-1 1,1-1,0-1,0 1,0-1,1-1,-1 1,0-1,1-1,0 0,-9-5,8 5,0 0,-1 1,0 0,0 0,0 1,0 0,0 1,-11-1,-80 2,55 2,-9-2,0 3,-57 10,81-8,1-1,0-1,0-2,-38-3,64 1,0 1,0-1,0 1,0-1,0 0,0 0,1-1,-1 1,0 0,1-1,-1 0,1 1,-4-4,-22-31,4 4,3 8,-27-42,31 42,-37-43,54 66,-1 0,1 1,-1-1,1 1,-1-1,0 0,1 1,-1-1,1 1,-1-1,0 1,0 0,1-1,-1 1,0 0,0-1,1 1,-1 0,0 0,0 0,0 0,1-1,-1 1,0 0,0 1,0-1,-1 0,1 1,0 0,0 0,1-1,-1 1,0 0,0 0,1 0,-1 1,1-1,-1 0,1 0,-1 0,1 0,0 0,-1 1,1 0,-2 11,1-1,1 22,0-28,1 10,-1-8,1 0,-1 0,-1 1,0-1,-3 13,4-19,-1 1,0-1,0 0,0 0,0 0,-1 0,1 0,-1 0,1 0,-1-1,1 1,-1 0,0-1,0 1,0-1,0 0,0 0,0 1,0-1,-1-1,1 1,0 0,0-1,-4 1,-22 3,21-3,1-1,-1 1,0 1,1-1,-1 1,-11 5,17-6,-1 0,1 0,-1 0,1 1,-1-1,1 0,0 1,0-1,-1 1,1-1,0 1,0 0,1 0,-1-1,0 1,1 0,-1 0,1 0,-1 0,1 0,0 0,0-1,0 1,0 0,0 0,0 0,0 0,1 0,0 2,1 4,0 0,0 0,1 0,1-1,-1 1,1-1,0 0,1 0,-1 0,2-1,-1 1,1-1,-1 0,14 9,-10-8,0-1,0-1,1 1,0-1,0-1,0 0,0 0,1-1,0 0,19 2,3-2,0-2,47-3,-69 1,0 0,-1-1,1 0,-1-1,0 0,0-1,0 0,0 0,-1-1,1-1,12-9,7-7,-18 14,-1 0,0 0,13-16,-19 20,0 0,1 0,-1 0,1 0,0 1,0 0,0 0,1 0,-1 0,0 1,1 0,0 0,0 1,-1-1,1 1,0 1,0-1,0 1,0 0,0 0,0 1,0-1,11 4,0 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8T10:20:05.4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8T10:20:06.4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32 0 24575,'0'5'0,"-4"1"0,-7 0 0,0 3 0,5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08T10:20:11.977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3-08T10:20:12.942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5418E-786F-C603-5F17-1058EF9BCB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5E6E68-245C-A4DB-73D3-9468FCA9C6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EA244-15F5-B41F-D6B0-45D44AD6D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52FA3-7BF9-6BD8-8B2A-13FA78C07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987D5-075C-34CE-C8B9-8A64BB844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25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6FDAB-9084-17D2-1300-78374A144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8E967E-28F8-8EC5-3687-91E124EF73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6F1B8-60A0-1CA6-22F9-E5A3104D6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B3AE3-0FB2-61AC-7C14-5CA78F354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F9B34-E3E4-E40C-C225-AF1CB37AE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83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4BEDCA-74A9-D6ED-C775-9F73E95797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BC5C36-F1E7-CDB5-201B-9EC4DD91C2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C0552-5ED3-F7C9-6625-18F93E014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78361-A7B8-DF2D-B464-777FB3492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4DD05-EC8C-7DAD-0E18-FF95BDE99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69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97E9A-50E2-4CDE-A07F-57EED8AA3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1629D-FFAE-8E4D-6299-299A79AAA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11970-94F0-969C-EF6C-270EB8714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6DDC1-A279-11CB-F6BC-0419E431C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F2209-318E-3A22-F919-69054AAA7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086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73E7B-0BAD-DF2C-5565-509B8D229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A6D15-EF39-88AC-38BC-09B9A612E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D3AE3-21A8-AEAC-E005-3541FA7AD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60064-2CEA-6936-DED0-2D80610B3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EA79E-CABA-8833-4B6E-0FD5B4EAF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38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68039-4812-8E18-013E-57483A712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03501-62DA-7B40-9678-1814A5D95D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F3F26D-41AE-00EA-4CC2-2D1234759F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A1B252-D3EA-936A-CF11-CA2527249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17771-8D40-8EE6-19CF-D707F3443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D26D0D-AFB9-0192-DE43-446BB377E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2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0D8E7-E9D3-C904-F35A-299AD7A4D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9103A-D098-7614-8CB4-6A6D82C23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87328E-9B5F-8793-3C2F-A41884AFE8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7957EF-1F96-94A9-5B3B-340862789B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05C3A4-CD87-EBA6-A639-EA7FED3BA2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08A599-76B6-87EC-601C-5BEE1363F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418A9B-3566-AB21-F6F6-380892B52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C7EC06-190C-D2DB-D1F5-F2A8AA8EE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47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EDB36-AB79-7AB3-F7AD-FE5E5A6B1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4077B-FD41-8159-4119-EA24E06CA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F26A9-80B4-7053-9C1E-A68D81185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0AEF12-D32C-F180-7167-9CB8C1190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3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4E45DE-9A35-05E6-0DC5-8C143561C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8AA32F-923B-8D7F-38FC-7B4B57C35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BBED0-2583-477A-9B92-932D1115E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025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9DAA6-CFA1-6673-AC9F-AC50D1FD0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CE6C1-799E-13B2-599B-67E761B10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98B834-27D1-FE12-C0FE-5AD11B7EF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20B84B-CC81-DEF2-5F4A-EBCA8AE99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6022B-7DB3-F9B9-D6F3-45AECFB37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566FA0-63F5-7D3C-F5E7-7D4B4C3FD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98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9A191-6A5F-5685-008F-3E7D57C69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7D6A64-8287-467E-D445-A6125A240B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D79000-57A6-3325-CA8D-A6CABEBDFF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0BBA3-1075-8F40-B629-CC474B826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C62C4D-7E5E-B2BA-1CE2-43E300DA6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7D0D6D-9671-306F-4399-F620AEA56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604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872040-D7C4-9151-E1A4-859A82D92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7A8C7-57BD-AC44-DB6B-A6CE4D3BA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0BAC-7B45-7357-73D3-1F454CF7BC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23519-7421-439B-AD08-6ADB72BBBA02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AA2037-7E59-3498-03F4-BF83639286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8C95C-7F8C-5718-B406-8B820D36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71858-B71A-4FFA-ADE7-B4063867FD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351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ustomXml" Target="../ink/ink6.xml"/><Relationship Id="rId18" Type="http://schemas.openxmlformats.org/officeDocument/2006/relationships/customXml" Target="../ink/ink10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9.png"/><Relationship Id="rId17" Type="http://schemas.openxmlformats.org/officeDocument/2006/relationships/customXml" Target="../ink/ink9.xml"/><Relationship Id="rId2" Type="http://schemas.openxmlformats.org/officeDocument/2006/relationships/image" Target="../media/image4.png"/><Relationship Id="rId16" Type="http://schemas.openxmlformats.org/officeDocument/2006/relationships/customXml" Target="../ink/ink8.xml"/><Relationship Id="rId20" Type="http://schemas.openxmlformats.org/officeDocument/2006/relationships/customXml" Target="../ink/ink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image" Target="../media/image10.png"/><Relationship Id="rId10" Type="http://schemas.openxmlformats.org/officeDocument/2006/relationships/image" Target="../media/image8.png"/><Relationship Id="rId19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customXml" Target="../ink/ink4.xml"/><Relationship Id="rId14" Type="http://schemas.openxmlformats.org/officeDocument/2006/relationships/customXml" Target="../ink/ink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95E4B21-9B76-4618-F3A6-F95912AC82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84775"/>
            <a:ext cx="12192000" cy="34867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GB" sz="1800"/>
              <a:t>LO: To describe how countries are classified according to their development and explain problems with this approach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156E4A-FD82-5C1C-F172-BF0A4D3F7CB5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/>
              <a:t>How are countries classified?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5278A00-1B8B-F435-EB26-FD280EB855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41474"/>
              </p:ext>
            </p:extLst>
          </p:nvPr>
        </p:nvGraphicFramePr>
        <p:xfrm>
          <a:off x="676276" y="1422082"/>
          <a:ext cx="6581775" cy="2368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3925">
                  <a:extLst>
                    <a:ext uri="{9D8B030D-6E8A-4147-A177-3AD203B41FA5}">
                      <a16:colId xmlns:a16="http://schemas.microsoft.com/office/drawing/2014/main" val="1402305068"/>
                    </a:ext>
                  </a:extLst>
                </a:gridCol>
                <a:gridCol w="2193925">
                  <a:extLst>
                    <a:ext uri="{9D8B030D-6E8A-4147-A177-3AD203B41FA5}">
                      <a16:colId xmlns:a16="http://schemas.microsoft.com/office/drawing/2014/main" val="1519735382"/>
                    </a:ext>
                  </a:extLst>
                </a:gridCol>
                <a:gridCol w="2193925">
                  <a:extLst>
                    <a:ext uri="{9D8B030D-6E8A-4147-A177-3AD203B41FA5}">
                      <a16:colId xmlns:a16="http://schemas.microsoft.com/office/drawing/2014/main" val="2433070158"/>
                    </a:ext>
                  </a:extLst>
                </a:gridCol>
              </a:tblGrid>
              <a:tr h="1129768">
                <a:tc>
                  <a:txBody>
                    <a:bodyPr/>
                    <a:lstStyle/>
                    <a:p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Amount of income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Type of job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Access to education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8269261"/>
                  </a:ext>
                </a:extLst>
              </a:tr>
              <a:tr h="619550">
                <a:tc>
                  <a:txBody>
                    <a:bodyPr/>
                    <a:lstStyle/>
                    <a:p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Birth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Death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GNI per capita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880247"/>
                  </a:ext>
                </a:extLst>
              </a:tr>
              <a:tr h="619550">
                <a:tc>
                  <a:txBody>
                    <a:bodyPr/>
                    <a:lstStyle/>
                    <a:p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53903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474CE89-E3EB-2D73-8790-A92720E0A6FD}"/>
              </a:ext>
            </a:extLst>
          </p:cNvPr>
          <p:cNvSpPr txBox="1"/>
          <p:nvPr/>
        </p:nvSpPr>
        <p:spPr>
          <a:xfrm>
            <a:off x="504825" y="4381500"/>
            <a:ext cx="7439026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b="1"/>
              <a:t>Decide which word(s) in each row is the odd one out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/>
              <a:t>Write a sentence to explain why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28DB67-CE0A-EA3C-A20D-78FFCBA23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4944" y="1593346"/>
            <a:ext cx="1828633" cy="20935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0A383F-4B21-A430-24D5-757EB938CB5C}"/>
              </a:ext>
            </a:extLst>
          </p:cNvPr>
          <p:cNvSpPr txBox="1"/>
          <p:nvPr/>
        </p:nvSpPr>
        <p:spPr>
          <a:xfrm>
            <a:off x="8859127" y="4337246"/>
            <a:ext cx="3067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/>
              <a:t>Key Theme 1</a:t>
            </a:r>
          </a:p>
          <a:p>
            <a:r>
              <a:rPr lang="en-GB" sz="2400" b="1"/>
              <a:t>Place: </a:t>
            </a:r>
            <a:r>
              <a:rPr lang="en-GB" sz="2400"/>
              <a:t>How and why are places different?</a:t>
            </a:r>
          </a:p>
        </p:txBody>
      </p:sp>
    </p:spTree>
    <p:extLst>
      <p:ext uri="{BB962C8B-B14F-4D97-AF65-F5344CB8AC3E}">
        <p14:creationId xmlns:p14="http://schemas.microsoft.com/office/powerpoint/2010/main" val="66773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92C381-4130-A7C5-4295-621E6A61E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4825"/>
            <a:ext cx="12192000" cy="43057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F37512-E2D3-C688-F93C-63B1E8D9ED18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/>
              <a:t>The development continuum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E07905-3086-F96F-C205-43B740B03228}"/>
              </a:ext>
            </a:extLst>
          </p:cNvPr>
          <p:cNvSpPr txBox="1"/>
          <p:nvPr/>
        </p:nvSpPr>
        <p:spPr>
          <a:xfrm>
            <a:off x="676274" y="5019675"/>
            <a:ext cx="8886825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b="1"/>
              <a:t>Based on the definitions of HIC, NEE and HIC on your sheet and the diagram, place each description and example on where you think it fits on the development continuum.</a:t>
            </a:r>
          </a:p>
        </p:txBody>
      </p:sp>
    </p:spTree>
    <p:extLst>
      <p:ext uri="{BB962C8B-B14F-4D97-AF65-F5344CB8AC3E}">
        <p14:creationId xmlns:p14="http://schemas.microsoft.com/office/powerpoint/2010/main" val="4205321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C00053-CE16-9CC0-C4B6-2A19462CB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840" y="917566"/>
            <a:ext cx="8402320" cy="29673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53D908-D05E-2A4C-6104-DE9B03A35A48}"/>
              </a:ext>
            </a:extLst>
          </p:cNvPr>
          <p:cNvSpPr txBox="1"/>
          <p:nvPr/>
        </p:nvSpPr>
        <p:spPr>
          <a:xfrm>
            <a:off x="1894840" y="357734"/>
            <a:ext cx="25628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A country with a GNI per capita of $1,045 or less is a…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B244E2-6982-764B-421F-3D549EBB7D0D}"/>
              </a:ext>
            </a:extLst>
          </p:cNvPr>
          <p:cNvSpPr txBox="1"/>
          <p:nvPr/>
        </p:nvSpPr>
        <p:spPr>
          <a:xfrm>
            <a:off x="4681856" y="235337"/>
            <a:ext cx="26955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A country with a GNI per capita of more than $1,045 but less than $12,746 is a…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4571A5-19A6-D010-A749-6F66C6A0C5A1}"/>
              </a:ext>
            </a:extLst>
          </p:cNvPr>
          <p:cNvSpPr txBox="1"/>
          <p:nvPr/>
        </p:nvSpPr>
        <p:spPr>
          <a:xfrm>
            <a:off x="7713664" y="284064"/>
            <a:ext cx="26955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A country with a GNI per capita of more than $12,746 is a…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2A42C95-0C09-2A11-424E-CE7F90F1AA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881632"/>
              </p:ext>
            </p:extLst>
          </p:nvPr>
        </p:nvGraphicFramePr>
        <p:xfrm>
          <a:off x="0" y="4625924"/>
          <a:ext cx="12192000" cy="2192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83556789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83750131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73397467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541042458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172972529"/>
                    </a:ext>
                  </a:extLst>
                </a:gridCol>
              </a:tblGrid>
              <a:tr h="1024654"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Democratic Republic of Congo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There is a guaranteed supply of electricity and running water</a:t>
                      </a:r>
                    </a:p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Diets tend to be varied and people can choose what they eat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Water and electricity supplies have improved compared to of 30 years ago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554607"/>
                  </a:ext>
                </a:extLst>
              </a:tr>
              <a:tr h="1125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There is not a stable supply of running water and people have to walk to collect 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Medical care is not guaranteed and paying for medicine can take up a whole month’s income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Many people are moving from rural areas to urban areas to work in newly opened factories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007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929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C00053-CE16-9CC0-C4B6-2A19462CB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840" y="917566"/>
            <a:ext cx="8402320" cy="29673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53D908-D05E-2A4C-6104-DE9B03A35A48}"/>
              </a:ext>
            </a:extLst>
          </p:cNvPr>
          <p:cNvSpPr txBox="1"/>
          <p:nvPr/>
        </p:nvSpPr>
        <p:spPr>
          <a:xfrm>
            <a:off x="1894840" y="367259"/>
            <a:ext cx="25628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A country with a GNI per capita of $1,045 or less is a…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B244E2-6982-764B-421F-3D549EBB7D0D}"/>
              </a:ext>
            </a:extLst>
          </p:cNvPr>
          <p:cNvSpPr txBox="1"/>
          <p:nvPr/>
        </p:nvSpPr>
        <p:spPr>
          <a:xfrm>
            <a:off x="4681856" y="235337"/>
            <a:ext cx="26955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A country with a GNI per capita of more than $1,045 but less than $12,746 is a…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4571A5-19A6-D010-A749-6F66C6A0C5A1}"/>
              </a:ext>
            </a:extLst>
          </p:cNvPr>
          <p:cNvSpPr txBox="1"/>
          <p:nvPr/>
        </p:nvSpPr>
        <p:spPr>
          <a:xfrm>
            <a:off x="7713664" y="284064"/>
            <a:ext cx="26955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A country with a GNI per capita of more than $12,746 is a…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2A42C95-0C09-2A11-424E-CE7F90F1AAB0}"/>
              </a:ext>
            </a:extLst>
          </p:cNvPr>
          <p:cNvGraphicFramePr>
            <a:graphicFrameLocks noGrp="1"/>
          </p:cNvGraphicFramePr>
          <p:nvPr/>
        </p:nvGraphicFramePr>
        <p:xfrm>
          <a:off x="0" y="4625924"/>
          <a:ext cx="12192000" cy="2192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83556789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83750131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73397467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541042458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172972529"/>
                    </a:ext>
                  </a:extLst>
                </a:gridCol>
              </a:tblGrid>
              <a:tr h="1024654"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Democratic Republic of Congo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There is a guaranteed supply of electricity and running water</a:t>
                      </a:r>
                    </a:p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Diets tend to be varied and people can choose what they eat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Water and electricity supplies have improved compared to of 30 years ago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554607"/>
                  </a:ext>
                </a:extLst>
              </a:tr>
              <a:tr h="1125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There is not a stable supply of running water and people have to walk to collect 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Medical care is not guaranteed and paying for medicine can take up a whole month’s income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Many people are moving from rural areas to urban areas to work in newly opened factories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007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4788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C00053-CE16-9CC0-C4B6-2A19462CB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840" y="917566"/>
            <a:ext cx="8402320" cy="29673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53D908-D05E-2A4C-6104-DE9B03A35A48}"/>
              </a:ext>
            </a:extLst>
          </p:cNvPr>
          <p:cNvSpPr txBox="1"/>
          <p:nvPr/>
        </p:nvSpPr>
        <p:spPr>
          <a:xfrm>
            <a:off x="1894840" y="386309"/>
            <a:ext cx="25628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A country with a GNI per capita of $1,045 or less is a…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B244E2-6982-764B-421F-3D549EBB7D0D}"/>
              </a:ext>
            </a:extLst>
          </p:cNvPr>
          <p:cNvSpPr txBox="1"/>
          <p:nvPr/>
        </p:nvSpPr>
        <p:spPr>
          <a:xfrm>
            <a:off x="4681856" y="235337"/>
            <a:ext cx="26955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A country with a GNI per capita of more than $1,045 but less than $12,746 is a…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4571A5-19A6-D010-A749-6F66C6A0C5A1}"/>
              </a:ext>
            </a:extLst>
          </p:cNvPr>
          <p:cNvSpPr txBox="1"/>
          <p:nvPr/>
        </p:nvSpPr>
        <p:spPr>
          <a:xfrm>
            <a:off x="7713664" y="284064"/>
            <a:ext cx="26955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A country with a GNI per capita of more than $12,746 is a…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2A42C95-0C09-2A11-424E-CE7F90F1AA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989134"/>
              </p:ext>
            </p:extLst>
          </p:nvPr>
        </p:nvGraphicFramePr>
        <p:xfrm>
          <a:off x="0" y="4625924"/>
          <a:ext cx="12192000" cy="2192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83556789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83750131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73397467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541042458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172972529"/>
                    </a:ext>
                  </a:extLst>
                </a:gridCol>
              </a:tblGrid>
              <a:tr h="1024654"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rgbClr val="0070C0"/>
                          </a:solidFill>
                        </a:rPr>
                        <a:t>Democratic Republic of Congo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rgbClr val="FF0000"/>
                          </a:solidFill>
                        </a:rPr>
                        <a:t>There is a guaranteed supply of electricity and running water</a:t>
                      </a:r>
                    </a:p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rgbClr val="FF0000"/>
                          </a:solidFill>
                        </a:rPr>
                        <a:t>Diets tend to be varied and people can choose what they eat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rgbClr val="FF0000"/>
                          </a:solidFill>
                        </a:rPr>
                        <a:t>UK</a:t>
                      </a:r>
                    </a:p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rgbClr val="00B050"/>
                          </a:solidFill>
                        </a:rPr>
                        <a:t>Water and electricity supplies have improved compared to of 30 years ago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554607"/>
                  </a:ext>
                </a:extLst>
              </a:tr>
              <a:tr h="1125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rgbClr val="00B050"/>
                          </a:solidFill>
                        </a:rPr>
                        <a:t>China</a:t>
                      </a:r>
                    </a:p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rgbClr val="0070C0"/>
                          </a:solidFill>
                        </a:rPr>
                        <a:t>There is not a stable supply of running water and people may have to walk to collect 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>
                          <a:solidFill>
                            <a:srgbClr val="0070C0"/>
                          </a:solidFill>
                        </a:rPr>
                        <a:t>Medical care is not guaranteed and paying for medicine can take up a whole month’s income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rgbClr val="00B050"/>
                          </a:solidFill>
                        </a:rPr>
                        <a:t>Many people are moving from rural areas to urban areas to work in newly opened factories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007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7506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850DC6-915B-8896-A74A-68CE14D59F53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/>
              <a:t>Mapping HICs, NEEs and LICs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C5AEC61-8AE5-170C-D62C-6652DD0739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661"/>
          <a:stretch/>
        </p:blipFill>
        <p:spPr bwMode="auto">
          <a:xfrm>
            <a:off x="6467476" y="633561"/>
            <a:ext cx="5010150" cy="618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7BD3C0-E377-59FE-6BC6-46D2BE6ED699}"/>
              </a:ext>
            </a:extLst>
          </p:cNvPr>
          <p:cNvSpPr txBox="1"/>
          <p:nvPr/>
        </p:nvSpPr>
        <p:spPr>
          <a:xfrm>
            <a:off x="361950" y="1033463"/>
            <a:ext cx="5105400" cy="563231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/>
              <a:t>Plot each country on your world map.</a:t>
            </a:r>
          </a:p>
          <a:p>
            <a:pPr marL="342900" indent="-342900">
              <a:buAutoNum type="arabicPeriod"/>
            </a:pPr>
            <a:r>
              <a:rPr lang="en-GB" sz="2400"/>
              <a:t>Write the name of the country and its GNI per capita next to it.</a:t>
            </a:r>
          </a:p>
          <a:p>
            <a:pPr marL="342900" indent="-342900">
              <a:buAutoNum type="arabicPeriod"/>
            </a:pPr>
            <a:r>
              <a:rPr lang="en-GB" sz="2400"/>
              <a:t>Using the definitions on your sheet, decide if it is a HIC, NEE or LIC.</a:t>
            </a:r>
          </a:p>
          <a:p>
            <a:pPr marL="342900" indent="-342900">
              <a:buAutoNum type="arabicPeriod"/>
            </a:pPr>
            <a:r>
              <a:rPr lang="en-GB" sz="2400"/>
              <a:t>Decide on a colour for each type of country. Shade the country the relevant colour and complete the key.</a:t>
            </a:r>
          </a:p>
          <a:p>
            <a:pPr marL="342900" indent="-342900">
              <a:buAutoNum type="arabicPeriod"/>
            </a:pPr>
            <a:r>
              <a:rPr lang="en-GB" sz="2400"/>
              <a:t>Research the GNI per capita of these countries and add them to your map: South Africa, Australia, India, Central African Republic, Brazil and Thailand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4351FB-B62F-CFE6-228B-3EA427872382}"/>
              </a:ext>
            </a:extLst>
          </p:cNvPr>
          <p:cNvSpPr txBox="1"/>
          <p:nvPr/>
        </p:nvSpPr>
        <p:spPr>
          <a:xfrm>
            <a:off x="9667875" y="1507182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EDE8BE-A108-3F01-45C3-4918DF7F7BE3}"/>
              </a:ext>
            </a:extLst>
          </p:cNvPr>
          <p:cNvSpPr txBox="1"/>
          <p:nvPr/>
        </p:nvSpPr>
        <p:spPr>
          <a:xfrm>
            <a:off x="9553575" y="1968847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FB1C39-1A62-CB7E-A086-F39A0E91E174}"/>
              </a:ext>
            </a:extLst>
          </p:cNvPr>
          <p:cNvSpPr txBox="1"/>
          <p:nvPr/>
        </p:nvSpPr>
        <p:spPr>
          <a:xfrm>
            <a:off x="9401175" y="2533833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B1B26-D3C5-2CF9-4F74-E2C8F2E8A447}"/>
              </a:ext>
            </a:extLst>
          </p:cNvPr>
          <p:cNvSpPr txBox="1"/>
          <p:nvPr/>
        </p:nvSpPr>
        <p:spPr>
          <a:xfrm>
            <a:off x="9896475" y="3073300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7E4702-DB3C-4432-FFE3-5B83E2B76032}"/>
              </a:ext>
            </a:extLst>
          </p:cNvPr>
          <p:cNvSpPr txBox="1"/>
          <p:nvPr/>
        </p:nvSpPr>
        <p:spPr>
          <a:xfrm>
            <a:off x="9629775" y="3645306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809AD6-8020-D7C4-5936-6F46B32BD4DD}"/>
              </a:ext>
            </a:extLst>
          </p:cNvPr>
          <p:cNvSpPr txBox="1"/>
          <p:nvPr/>
        </p:nvSpPr>
        <p:spPr>
          <a:xfrm>
            <a:off x="9886950" y="4171736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BB33A4-E7F8-D796-2B0B-C6C6D7101EDA}"/>
              </a:ext>
            </a:extLst>
          </p:cNvPr>
          <p:cNvSpPr txBox="1"/>
          <p:nvPr/>
        </p:nvSpPr>
        <p:spPr>
          <a:xfrm>
            <a:off x="9525000" y="4698166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80639D-D7DC-1EC1-D957-E9AC0BB876C0}"/>
              </a:ext>
            </a:extLst>
          </p:cNvPr>
          <p:cNvSpPr txBox="1"/>
          <p:nvPr/>
        </p:nvSpPr>
        <p:spPr>
          <a:xfrm>
            <a:off x="9810750" y="5224596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4C484F-7CC4-6573-B959-3E4D37EA5401}"/>
              </a:ext>
            </a:extLst>
          </p:cNvPr>
          <p:cNvSpPr txBox="1"/>
          <p:nvPr/>
        </p:nvSpPr>
        <p:spPr>
          <a:xfrm>
            <a:off x="9525000" y="5759222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F25A2F-A83E-8F9F-F779-8479899BE302}"/>
              </a:ext>
            </a:extLst>
          </p:cNvPr>
          <p:cNvSpPr txBox="1"/>
          <p:nvPr/>
        </p:nvSpPr>
        <p:spPr>
          <a:xfrm>
            <a:off x="9601200" y="6252924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63499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AE5C06-3CCE-1E61-24C3-E326150AD7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92"/>
          <a:stretch/>
        </p:blipFill>
        <p:spPr>
          <a:xfrm>
            <a:off x="851535" y="666750"/>
            <a:ext cx="9880997" cy="47891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6B635B-23B7-61FE-B9A0-0B0AD5815F04}"/>
              </a:ext>
            </a:extLst>
          </p:cNvPr>
          <p:cNvSpPr txBox="1"/>
          <p:nvPr/>
        </p:nvSpPr>
        <p:spPr>
          <a:xfrm>
            <a:off x="9039860" y="5176123"/>
            <a:ext cx="18815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45D0DEFC-398E-1B94-1D3A-CF7F7F6A07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537483"/>
              </p:ext>
            </p:extLst>
          </p:nvPr>
        </p:nvGraphicFramePr>
        <p:xfrm>
          <a:off x="8420099" y="5825490"/>
          <a:ext cx="3121025" cy="927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5250">
                  <a:extLst>
                    <a:ext uri="{9D8B030D-6E8A-4147-A177-3AD203B41FA5}">
                      <a16:colId xmlns:a16="http://schemas.microsoft.com/office/drawing/2014/main" val="815895479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480457499"/>
                    </a:ext>
                  </a:extLst>
                </a:gridCol>
              </a:tblGrid>
              <a:tr h="318135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</a:rPr>
                        <a:t>High Income Country (HIC)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929195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</a:rPr>
                        <a:t>Newly Emerging Economy (NEE)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37847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</a:rPr>
                        <a:t>Low Income Country (LIC)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371575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27C506BD-0107-73E3-34DC-F52F1F00129B}"/>
                  </a:ext>
                </a:extLst>
              </p14:cNvPr>
              <p14:cNvContentPartPr/>
              <p14:nvPr/>
            </p14:nvContentPartPr>
            <p14:xfrm>
              <a:off x="2533755" y="2400105"/>
              <a:ext cx="360" cy="3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27C506BD-0107-73E3-34DC-F52F1F00129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4755" y="239110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478B8B3-DA44-741B-1AF6-6D14543241CF}"/>
                  </a:ext>
                </a:extLst>
              </p14:cNvPr>
              <p14:cNvContentPartPr/>
              <p14:nvPr/>
            </p14:nvContentPartPr>
            <p14:xfrm>
              <a:off x="3552555" y="2580825"/>
              <a:ext cx="360" cy="3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7478B8B3-DA44-741B-1AF6-6D14543241C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98555" y="2472825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3EE5C83-0B89-9019-DC81-10168FB5329E}"/>
                  </a:ext>
                </a:extLst>
              </p14:cNvPr>
              <p14:cNvContentPartPr/>
              <p14:nvPr/>
            </p14:nvContentPartPr>
            <p14:xfrm>
              <a:off x="2379315" y="2323785"/>
              <a:ext cx="1154880" cy="57168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3EE5C83-0B89-9019-DC81-10168FB5329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25298" y="2215785"/>
                <a:ext cx="1262554" cy="78732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D0B34B4-EE34-FEBD-18C9-0D4AFF72EA32}"/>
              </a:ext>
            </a:extLst>
          </p:cNvPr>
          <p:cNvSpPr txBox="1"/>
          <p:nvPr/>
        </p:nvSpPr>
        <p:spPr>
          <a:xfrm>
            <a:off x="118665" y="3061335"/>
            <a:ext cx="2838090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/>
              <a:t>USA</a:t>
            </a:r>
          </a:p>
          <a:p>
            <a:r>
              <a:rPr lang="en-GB" sz="2000">
                <a:cs typeface="Calibri"/>
              </a:rPr>
              <a:t>HIC</a:t>
            </a:r>
            <a:endParaRPr lang="en-GB" sz="2000"/>
          </a:p>
          <a:p>
            <a:r>
              <a:rPr lang="en-GB" sz="2000"/>
              <a:t>GNI per capita - $56, 180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E1E3BD-4058-0438-6C95-50322574F400}"/>
              </a:ext>
            </a:extLst>
          </p:cNvPr>
          <p:cNvCxnSpPr/>
          <p:nvPr/>
        </p:nvCxnSpPr>
        <p:spPr>
          <a:xfrm flipV="1">
            <a:off x="1459468" y="2681300"/>
            <a:ext cx="759857" cy="509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A8C2ED72-23CC-BD7D-CDB3-7837E3D848A1}"/>
                  </a:ext>
                </a:extLst>
              </p14:cNvPr>
              <p14:cNvContentPartPr/>
              <p14:nvPr/>
            </p14:nvContentPartPr>
            <p14:xfrm>
              <a:off x="9189075" y="2390745"/>
              <a:ext cx="275040" cy="39024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A8C2ED72-23CC-BD7D-CDB3-7837E3D848A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135075" y="2282745"/>
                <a:ext cx="382680" cy="605880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7B4A436D-D291-9E8F-D0D1-7E86B1D29973}"/>
              </a:ext>
            </a:extLst>
          </p:cNvPr>
          <p:cNvSpPr txBox="1"/>
          <p:nvPr/>
        </p:nvSpPr>
        <p:spPr>
          <a:xfrm>
            <a:off x="10074565" y="2623505"/>
            <a:ext cx="2838090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/>
              <a:t>Japan</a:t>
            </a:r>
          </a:p>
          <a:p>
            <a:r>
              <a:rPr lang="en-GB" sz="2000">
                <a:cs typeface="Calibri"/>
              </a:rPr>
              <a:t>HIC</a:t>
            </a:r>
            <a:endParaRPr lang="en-GB" sz="2000"/>
          </a:p>
          <a:p>
            <a:r>
              <a:rPr lang="en-GB" sz="2000"/>
              <a:t>GNI per capita…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2477E76-9854-27FF-1CBD-BAB747FD3BD6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9658245" y="2553503"/>
            <a:ext cx="416320" cy="5778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7E58820F-B73F-D9EB-AE01-1B7C98DD1BF2}"/>
                  </a:ext>
                </a:extLst>
              </p14:cNvPr>
              <p14:cNvContentPartPr/>
              <p14:nvPr/>
            </p14:nvContentPartPr>
            <p14:xfrm>
              <a:off x="7793715" y="2446905"/>
              <a:ext cx="1081800" cy="60120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7E58820F-B73F-D9EB-AE01-1B7C98DD1BF2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739733" y="2338905"/>
                <a:ext cx="1189404" cy="8168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43A5D7C-68AB-15BE-60C4-E62C00F2E960}"/>
              </a:ext>
            </a:extLst>
          </p:cNvPr>
          <p:cNvSpPr txBox="1"/>
          <p:nvPr/>
        </p:nvSpPr>
        <p:spPr>
          <a:xfrm>
            <a:off x="7141387" y="3646464"/>
            <a:ext cx="283809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/>
              <a:t>China</a:t>
            </a:r>
          </a:p>
          <a:p>
            <a:r>
              <a:rPr lang="en-GB" sz="2000">
                <a:cs typeface="Calibri"/>
              </a:rPr>
              <a:t>NEE</a:t>
            </a:r>
            <a:endParaRPr lang="en-GB" sz="200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5823EA6-3A9C-365F-60A5-9F972E31A23E}"/>
              </a:ext>
            </a:extLst>
          </p:cNvPr>
          <p:cNvCxnSpPr>
            <a:cxnSpLocks/>
          </p:cNvCxnSpPr>
          <p:nvPr/>
        </p:nvCxnSpPr>
        <p:spPr>
          <a:xfrm flipV="1">
            <a:off x="7391906" y="2824901"/>
            <a:ext cx="481378" cy="8596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04E22047-AFDC-B55A-8B62-666A399A45EE}"/>
                  </a:ext>
                </a:extLst>
              </p14:cNvPr>
              <p14:cNvContentPartPr/>
              <p14:nvPr/>
            </p14:nvContentPartPr>
            <p14:xfrm>
              <a:off x="1809435" y="1218945"/>
              <a:ext cx="360" cy="3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04E22047-AFDC-B55A-8B62-666A399A45E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0435" y="120994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D4867F73-1EB9-AEF9-2B15-940AFC0ED584}"/>
                  </a:ext>
                </a:extLst>
              </p14:cNvPr>
              <p14:cNvContentPartPr/>
              <p14:nvPr/>
            </p14:nvContentPartPr>
            <p14:xfrm>
              <a:off x="1550235" y="1599825"/>
              <a:ext cx="11880" cy="1296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D4867F73-1EB9-AEF9-2B15-940AFC0ED584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541235" y="1590825"/>
                <a:ext cx="29520" cy="3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1DDA170E-53D3-3EDB-439E-F5DA22535E1D}"/>
                  </a:ext>
                </a:extLst>
              </p14:cNvPr>
              <p14:cNvContentPartPr/>
              <p14:nvPr/>
            </p14:nvContentPartPr>
            <p14:xfrm>
              <a:off x="1266555" y="1628265"/>
              <a:ext cx="360" cy="36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1DDA170E-53D3-3EDB-439E-F5DA22535E1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12555" y="1520265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96314BCE-A8D2-62EC-570A-917E23CA5199}"/>
                  </a:ext>
                </a:extLst>
              </p14:cNvPr>
              <p14:cNvContentPartPr/>
              <p14:nvPr/>
            </p14:nvContentPartPr>
            <p14:xfrm>
              <a:off x="1495155" y="1628265"/>
              <a:ext cx="360" cy="36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96314BCE-A8D2-62EC-570A-917E23CA519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41155" y="1520265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5C59D5A-F519-DEE5-8934-5BBF24245035}"/>
                  </a:ext>
                </a:extLst>
              </p14:cNvPr>
              <p14:cNvContentPartPr/>
              <p14:nvPr/>
            </p14:nvContentPartPr>
            <p14:xfrm>
              <a:off x="1284195" y="1474545"/>
              <a:ext cx="497520" cy="41976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5C59D5A-F519-DEE5-8934-5BBF24245035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230195" y="1366638"/>
                <a:ext cx="605160" cy="6352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963B5040-8D67-6DB6-3BFA-1949E72D1DB0}"/>
                  </a:ext>
                </a:extLst>
              </p14:cNvPr>
              <p14:cNvContentPartPr/>
              <p14:nvPr/>
            </p14:nvContentPartPr>
            <p14:xfrm>
              <a:off x="12458595" y="1238025"/>
              <a:ext cx="360" cy="36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963B5040-8D67-6DB6-3BFA-1949E72D1DB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04595" y="1130025"/>
                <a:ext cx="108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0171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AE5C06-3CCE-1E61-24C3-E326150AD7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92"/>
          <a:stretch/>
        </p:blipFill>
        <p:spPr>
          <a:xfrm>
            <a:off x="292109" y="314325"/>
            <a:ext cx="11090265" cy="5375284"/>
          </a:xfrm>
          <a:prstGeom prst="rect">
            <a:avLst/>
          </a:prstGeom>
        </p:spPr>
      </p:pic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45D0DEFC-398E-1B94-1D3A-CF7F7F6A07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276763"/>
              </p:ext>
            </p:extLst>
          </p:nvPr>
        </p:nvGraphicFramePr>
        <p:xfrm>
          <a:off x="8010526" y="5349240"/>
          <a:ext cx="365442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5628">
                  <a:extLst>
                    <a:ext uri="{9D8B030D-6E8A-4147-A177-3AD203B41FA5}">
                      <a16:colId xmlns:a16="http://schemas.microsoft.com/office/drawing/2014/main" val="815895479"/>
                    </a:ext>
                  </a:extLst>
                </a:gridCol>
                <a:gridCol w="568796">
                  <a:extLst>
                    <a:ext uri="{9D8B030D-6E8A-4147-A177-3AD203B41FA5}">
                      <a16:colId xmlns:a16="http://schemas.microsoft.com/office/drawing/2014/main" val="480457499"/>
                    </a:ext>
                  </a:extLst>
                </a:gridCol>
              </a:tblGrid>
              <a:tr h="318135"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High Income Country (HIC)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929195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Newly Emerging Economy (NEE)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37847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Low Income Country (LIC)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3715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9017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Office worker male outline">
            <a:extLst>
              <a:ext uri="{FF2B5EF4-FFF2-40B4-BE49-F238E27FC236}">
                <a16:creationId xmlns:a16="http://schemas.microsoft.com/office/drawing/2014/main" id="{98F63260-DFD4-6A07-396A-401773CDF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42303" y="3714750"/>
            <a:ext cx="1749697" cy="1731645"/>
          </a:xfrm>
          <a:prstGeom prst="rect">
            <a:avLst/>
          </a:prstGeom>
        </p:spPr>
      </p:pic>
      <p:pic>
        <p:nvPicPr>
          <p:cNvPr id="9" name="Graphic 8" descr="Female Profile with solid fill">
            <a:extLst>
              <a:ext uri="{FF2B5EF4-FFF2-40B4-BE49-F238E27FC236}">
                <a16:creationId xmlns:a16="http://schemas.microsoft.com/office/drawing/2014/main" id="{BBCC4E6B-538E-074D-92E4-5AE8879AFD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35360" y="2281237"/>
            <a:ext cx="1559136" cy="1543050"/>
          </a:xfrm>
          <a:prstGeom prst="rect">
            <a:avLst/>
          </a:prstGeom>
        </p:spPr>
      </p:pic>
      <p:pic>
        <p:nvPicPr>
          <p:cNvPr id="11" name="Graphic 10" descr="Office worker female with solid fill">
            <a:extLst>
              <a:ext uri="{FF2B5EF4-FFF2-40B4-BE49-F238E27FC236}">
                <a16:creationId xmlns:a16="http://schemas.microsoft.com/office/drawing/2014/main" id="{199F543A-BD87-A29B-1241-4DD20B48C5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19642" y="5174456"/>
            <a:ext cx="1535074" cy="1519237"/>
          </a:xfrm>
          <a:prstGeom prst="rect">
            <a:avLst/>
          </a:prstGeom>
        </p:spPr>
      </p:pic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A4D74CDF-3A49-65FF-D08E-36960BDB651B}"/>
              </a:ext>
            </a:extLst>
          </p:cNvPr>
          <p:cNvSpPr/>
          <p:nvPr/>
        </p:nvSpPr>
        <p:spPr>
          <a:xfrm>
            <a:off x="4705350" y="923925"/>
            <a:ext cx="2797493" cy="2714625"/>
          </a:xfrm>
          <a:prstGeom prst="wedgeRectCallout">
            <a:avLst>
              <a:gd name="adj1" fmla="val 72495"/>
              <a:gd name="adj2" fmla="val 1709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/>
              <a:t>By classifying a whole country as HIC, NEE or LIC it tells a single story and ignores </a:t>
            </a:r>
            <a:r>
              <a:rPr lang="en-GB" sz="2000" b="1"/>
              <a:t>inequalities within the country</a:t>
            </a:r>
            <a:r>
              <a:rPr lang="en-GB" sz="2000"/>
              <a:t>. China is a NEE but urban dwellers have generally a much higher income than those in rural areas</a:t>
            </a:r>
          </a:p>
        </p:txBody>
      </p:sp>
      <p:sp>
        <p:nvSpPr>
          <p:cNvPr id="16" name="Speech Bubble: Rectangle 15">
            <a:extLst>
              <a:ext uri="{FF2B5EF4-FFF2-40B4-BE49-F238E27FC236}">
                <a16:creationId xmlns:a16="http://schemas.microsoft.com/office/drawing/2014/main" id="{B2EC6F88-59CB-AB49-4DCC-5D380F2D8289}"/>
              </a:ext>
            </a:extLst>
          </p:cNvPr>
          <p:cNvSpPr/>
          <p:nvPr/>
        </p:nvSpPr>
        <p:spPr>
          <a:xfrm>
            <a:off x="9202924" y="923925"/>
            <a:ext cx="2874777" cy="2900362"/>
          </a:xfrm>
          <a:prstGeom prst="wedgeRectCallout">
            <a:avLst>
              <a:gd name="adj1" fmla="val -5023"/>
              <a:gd name="adj2" fmla="val 72105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/>
              <a:t>As the categories are based on GNI per capita, </a:t>
            </a:r>
            <a:r>
              <a:rPr lang="en-GB" sz="2000" b="1"/>
              <a:t>they do not encourage people to think about social, environmental and economic aspects </a:t>
            </a:r>
            <a:r>
              <a:rPr lang="en-GB" sz="2000"/>
              <a:t>of development</a:t>
            </a:r>
          </a:p>
        </p:txBody>
      </p:sp>
      <p:sp>
        <p:nvSpPr>
          <p:cNvPr id="17" name="Speech Bubble: Rectangle 16">
            <a:extLst>
              <a:ext uri="{FF2B5EF4-FFF2-40B4-BE49-F238E27FC236}">
                <a16:creationId xmlns:a16="http://schemas.microsoft.com/office/drawing/2014/main" id="{5B070FAA-59E2-AF94-C2EE-F32CE9CAD40A}"/>
              </a:ext>
            </a:extLst>
          </p:cNvPr>
          <p:cNvSpPr/>
          <p:nvPr/>
        </p:nvSpPr>
        <p:spPr>
          <a:xfrm>
            <a:off x="5582395" y="4217193"/>
            <a:ext cx="3317557" cy="2476500"/>
          </a:xfrm>
          <a:prstGeom prst="wedgeRectCallout">
            <a:avLst>
              <a:gd name="adj1" fmla="val 79814"/>
              <a:gd name="adj2" fmla="val 1295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/>
              <a:t>The classifications do not give any indication that development is a process and </a:t>
            </a:r>
            <a:r>
              <a:rPr lang="en-GB" sz="2000" b="1"/>
              <a:t>quality of life in a country can improve</a:t>
            </a:r>
            <a:r>
              <a:rPr lang="en-GB" sz="2000"/>
              <a:t>, e.g. Sweden is a HIC today but in 1921 it had a similar standard of living as Zambia does today – a LIC.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2E4321-692E-D9E2-9F15-637D30FE5195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/>
              <a:t>Is there any issue with classifying countries in this way?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B7E2A1-B91A-3E0B-EB6F-994C13EF199D}"/>
              </a:ext>
            </a:extLst>
          </p:cNvPr>
          <p:cNvSpPr txBox="1"/>
          <p:nvPr/>
        </p:nvSpPr>
        <p:spPr>
          <a:xfrm>
            <a:off x="219075" y="800100"/>
            <a:ext cx="4237566" cy="2246769"/>
          </a:xfrm>
          <a:prstGeom prst="rect">
            <a:avLst/>
          </a:prstGeom>
          <a:solidFill>
            <a:srgbClr val="CCCC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000"/>
              <a:t>Discuss the above question with the person next to you and get ready to share! Think about the following: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Inequalities within countries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Development is a combination of many factors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Development happens over time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79073D-DF38-6E61-49B6-DF0C06087E6D}"/>
              </a:ext>
            </a:extLst>
          </p:cNvPr>
          <p:cNvSpPr txBox="1"/>
          <p:nvPr/>
        </p:nvSpPr>
        <p:spPr>
          <a:xfrm>
            <a:off x="219075" y="3995082"/>
            <a:ext cx="5105400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b="1"/>
              <a:t>Explain one reason why there are problems with classifying countries as HICs, NEEs and LICs</a:t>
            </a:r>
          </a:p>
          <a:p>
            <a:r>
              <a:rPr lang="en-GB" sz="2000" i="1"/>
              <a:t>One problem with classifying countries is…</a:t>
            </a:r>
          </a:p>
          <a:p>
            <a:r>
              <a:rPr lang="en-GB" sz="2000" i="1"/>
              <a:t>This means that…</a:t>
            </a:r>
          </a:p>
          <a:p>
            <a:r>
              <a:rPr lang="en-GB" sz="2000" i="1"/>
              <a:t>An example of this is…</a:t>
            </a:r>
          </a:p>
        </p:txBody>
      </p:sp>
    </p:spTree>
    <p:extLst>
      <p:ext uri="{BB962C8B-B14F-4D97-AF65-F5344CB8AC3E}">
        <p14:creationId xmlns:p14="http://schemas.microsoft.com/office/powerpoint/2010/main" val="218897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6A458180004FB30933D99C05CE74" ma:contentTypeVersion="41" ma:contentTypeDescription="Create a new document." ma:contentTypeScope="" ma:versionID="8c9d0de8ae2dc3c8710729a60cbc3c55">
  <xsd:schema xmlns:xsd="http://www.w3.org/2001/XMLSchema" xmlns:xs="http://www.w3.org/2001/XMLSchema" xmlns:p="http://schemas.microsoft.com/office/2006/metadata/properties" xmlns:ns2="cd85361d-f307-4abe-9175-67f8eb5ea8c8" xmlns:ns3="7b73be5f-6508-4f30-91b9-475711688df2" targetNamespace="http://schemas.microsoft.com/office/2006/metadata/properties" ma:root="true" ma:fieldsID="f118695c238f654a4bb045dd00a22780" ns2:_="" ns3:_="">
    <xsd:import namespace="cd85361d-f307-4abe-9175-67f8eb5ea8c8"/>
    <xsd:import namespace="7b73be5f-6508-4f30-91b9-475711688d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Leaders" minOccurs="0"/>
                <xsd:element ref="ns2:Members" minOccurs="0"/>
                <xsd:element ref="ns2:Member_Groups" minOccurs="0"/>
                <xsd:element ref="ns2:Distribution_Groups" minOccurs="0"/>
                <xsd:element ref="ns2:LMS_Mappings" minOccurs="0"/>
                <xsd:element ref="ns2:Invited_Leaders" minOccurs="0"/>
                <xsd:element ref="ns2:Invited_Members" minOccurs="0"/>
                <xsd:element ref="ns2:Self_Registration_Enabled" minOccurs="0"/>
                <xsd:element ref="ns2:Has_Leaders_Only_SectionGroup" minOccurs="0"/>
                <xsd:element ref="ns2:Is_Collaboration_Space_Locked" minOccurs="0"/>
                <xsd:element ref="ns2:IsNotebookLocked" minOccurs="0"/>
                <xsd:element ref="ns2:Teams_Channel_Section_Location" minOccurs="0"/>
                <xsd:element ref="ns2:Teachers" minOccurs="0"/>
                <xsd:element ref="ns2:Students" minOccurs="0"/>
                <xsd:element ref="ns2:Student_Groups" minOccurs="0"/>
                <xsd:element ref="ns2:Invited_Teachers" minOccurs="0"/>
                <xsd:element ref="ns2:Invited_Students" minOccurs="0"/>
                <xsd:element ref="ns2:Has_Teacher_Only_SectionGroup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5361d-f307-4abe-9175-67f8eb5ea8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12" nillable="true" ma:displayName="Notebook Type" ma:internalName="NotebookType">
      <xsd:simpleType>
        <xsd:restriction base="dms:Text"/>
      </xsd:simpleType>
    </xsd:element>
    <xsd:element name="FolderType" ma:index="13" nillable="true" ma:displayName="Folder Type" ma:internalName="FolderType">
      <xsd:simpleType>
        <xsd:restriction base="dms:Text"/>
      </xsd:simpleType>
    </xsd:element>
    <xsd:element name="CultureName" ma:index="14" nillable="true" ma:displayName="Culture Name" ma:internalName="CultureName">
      <xsd:simpleType>
        <xsd:restriction base="dms:Text"/>
      </xsd:simpleType>
    </xsd:element>
    <xsd:element name="AppVersion" ma:index="15" nillable="true" ma:displayName="App Version" ma:internalName="AppVersion">
      <xsd:simpleType>
        <xsd:restriction base="dms:Text"/>
      </xsd:simpleType>
    </xsd:element>
    <xsd:element name="TeamsChannelId" ma:index="16" nillable="true" ma:displayName="Teams Channel Id" ma:internalName="TeamsChannelId">
      <xsd:simpleType>
        <xsd:restriction base="dms:Text"/>
      </xsd:simpleType>
    </xsd:element>
    <xsd:element name="Owner" ma:index="17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8" nillable="true" ma:displayName="Math Settings" ma:internalName="Math_Settings">
      <xsd:simpleType>
        <xsd:restriction base="dms:Text"/>
      </xsd:simple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21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22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23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4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5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Leaders" ma:index="26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7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8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29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30" nillable="true" ma:displayName="Is Collaboration Space Locked" ma:internalName="Is_Collaboration_Space_Locked">
      <xsd:simpleType>
        <xsd:restriction base="dms:Boolean"/>
      </xsd:simpleType>
    </xsd:element>
    <xsd:element name="IsNotebookLocked" ma:index="31" nillable="true" ma:displayName="Is Notebook Locked" ma:internalName="IsNotebookLocked">
      <xsd:simpleType>
        <xsd:restriction base="dms:Boolean"/>
      </xsd:simpleType>
    </xsd:element>
    <xsd:element name="Teams_Channel_Section_Location" ma:index="32" nillable="true" ma:displayName="Teams Channel Section Location" ma:internalName="Teams_Channel_Section_Location">
      <xsd:simpleType>
        <xsd:restriction base="dms:Text"/>
      </xsd:simpleType>
    </xsd:element>
    <xsd:element name="Teachers" ma:index="3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3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3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Has_Teacher_Only_SectionGroup" ma:index="38" nillable="true" ma:displayName="Has Teacher Only SectionGroup" ma:internalName="Has_Teacher_Only_SectionGroup">
      <xsd:simpleType>
        <xsd:restriction base="dms:Boolean"/>
      </xsd:simpleType>
    </xsd:element>
    <xsd:element name="MediaServiceDateTaken" ma:index="3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42" nillable="true" ma:displayName="Tags" ma:internalName="MediaServiceAutoTags" ma:readOnly="true">
      <xsd:simpleType>
        <xsd:restriction base="dms:Text"/>
      </xsd:simpleType>
    </xsd:element>
    <xsd:element name="MediaServiceGenerationTime" ma:index="4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d236c9c0-8a50-4037-ba2f-c0d295a758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3be5f-6508-4f30-91b9-475711688df2" elementFormDefault="qualified">
    <xsd:import namespace="http://schemas.microsoft.com/office/2006/documentManagement/types"/>
    <xsd:import namespace="http://schemas.microsoft.com/office/infopath/2007/PartnerControls"/>
    <xsd:element name="SharedWithUsers" ma:index="4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48" nillable="true" ma:displayName="Taxonomy Catch All Column" ma:hidden="true" ma:list="{c08f3e2c-b62d-4d6f-9459-3117c8177a66}" ma:internalName="TaxCatchAll" ma:showField="CatchAllData" ma:web="7b73be5f-6508-4f30-91b9-475711688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bookType xmlns="cd85361d-f307-4abe-9175-67f8eb5ea8c8" xsi:nil="true"/>
    <TaxCatchAll xmlns="7b73be5f-6508-4f30-91b9-475711688df2" xsi:nil="true"/>
    <Invited_Leaders xmlns="cd85361d-f307-4abe-9175-67f8eb5ea8c8" xsi:nil="true"/>
    <Invited_Teachers xmlns="cd85361d-f307-4abe-9175-67f8eb5ea8c8" xsi:nil="true"/>
    <Distribution_Groups xmlns="cd85361d-f307-4abe-9175-67f8eb5ea8c8" xsi:nil="true"/>
    <Teachers xmlns="cd85361d-f307-4abe-9175-67f8eb5ea8c8">
      <UserInfo>
        <DisplayName/>
        <AccountId xsi:nil="true"/>
        <AccountType/>
      </UserInfo>
    </Teachers>
    <Students xmlns="cd85361d-f307-4abe-9175-67f8eb5ea8c8">
      <UserInfo>
        <DisplayName/>
        <AccountId xsi:nil="true"/>
        <AccountType/>
      </UserInfo>
    </Students>
    <Student_Groups xmlns="cd85361d-f307-4abe-9175-67f8eb5ea8c8">
      <UserInfo>
        <DisplayName/>
        <AccountId xsi:nil="true"/>
        <AccountType/>
      </UserInfo>
    </Student_Groups>
    <Self_Registration_Enabled xmlns="cd85361d-f307-4abe-9175-67f8eb5ea8c8" xsi:nil="true"/>
    <Has_Leaders_Only_SectionGroup xmlns="cd85361d-f307-4abe-9175-67f8eb5ea8c8" xsi:nil="true"/>
    <Teams_Channel_Section_Location xmlns="cd85361d-f307-4abe-9175-67f8eb5ea8c8" xsi:nil="true"/>
    <TeamsChannelId xmlns="cd85361d-f307-4abe-9175-67f8eb5ea8c8" xsi:nil="true"/>
    <Math_Settings xmlns="cd85361d-f307-4abe-9175-67f8eb5ea8c8" xsi:nil="true"/>
    <Invited_Members xmlns="cd85361d-f307-4abe-9175-67f8eb5ea8c8" xsi:nil="true"/>
    <AppVersion xmlns="cd85361d-f307-4abe-9175-67f8eb5ea8c8" xsi:nil="true"/>
    <IsNotebookLocked xmlns="cd85361d-f307-4abe-9175-67f8eb5ea8c8" xsi:nil="true"/>
    <Invited_Students xmlns="cd85361d-f307-4abe-9175-67f8eb5ea8c8" xsi:nil="true"/>
    <FolderType xmlns="cd85361d-f307-4abe-9175-67f8eb5ea8c8" xsi:nil="true"/>
    <lcf76f155ced4ddcb4097134ff3c332f xmlns="cd85361d-f307-4abe-9175-67f8eb5ea8c8">
      <Terms xmlns="http://schemas.microsoft.com/office/infopath/2007/PartnerControls"/>
    </lcf76f155ced4ddcb4097134ff3c332f>
    <Templates xmlns="cd85361d-f307-4abe-9175-67f8eb5ea8c8" xsi:nil="true"/>
    <Members xmlns="cd85361d-f307-4abe-9175-67f8eb5ea8c8">
      <UserInfo>
        <DisplayName/>
        <AccountId xsi:nil="true"/>
        <AccountType/>
      </UserInfo>
    </Members>
    <Member_Groups xmlns="cd85361d-f307-4abe-9175-67f8eb5ea8c8">
      <UserInfo>
        <DisplayName/>
        <AccountId xsi:nil="true"/>
        <AccountType/>
      </UserInfo>
    </Member_Groups>
    <Has_Teacher_Only_SectionGroup xmlns="cd85361d-f307-4abe-9175-67f8eb5ea8c8" xsi:nil="true"/>
    <CultureName xmlns="cd85361d-f307-4abe-9175-67f8eb5ea8c8" xsi:nil="true"/>
    <Owner xmlns="cd85361d-f307-4abe-9175-67f8eb5ea8c8">
      <UserInfo>
        <DisplayName/>
        <AccountId xsi:nil="true"/>
        <AccountType/>
      </UserInfo>
    </Owner>
    <Leaders xmlns="cd85361d-f307-4abe-9175-67f8eb5ea8c8">
      <UserInfo>
        <DisplayName/>
        <AccountId xsi:nil="true"/>
        <AccountType/>
      </UserInfo>
    </Leaders>
    <DefaultSectionNames xmlns="cd85361d-f307-4abe-9175-67f8eb5ea8c8" xsi:nil="true"/>
    <Is_Collaboration_Space_Locked xmlns="cd85361d-f307-4abe-9175-67f8eb5ea8c8" xsi:nil="true"/>
    <LMS_Mappings xmlns="cd85361d-f307-4abe-9175-67f8eb5ea8c8" xsi:nil="true"/>
  </documentManagement>
</p:properties>
</file>

<file path=customXml/itemProps1.xml><?xml version="1.0" encoding="utf-8"?>
<ds:datastoreItem xmlns:ds="http://schemas.openxmlformats.org/officeDocument/2006/customXml" ds:itemID="{1EB4CCF6-D188-431C-9B8B-AAE3AAC3F8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8FF3E6-62AA-43EC-911E-66AD6C0547F6}">
  <ds:schemaRefs>
    <ds:schemaRef ds:uri="7b73be5f-6508-4f30-91b9-475711688df2"/>
    <ds:schemaRef ds:uri="cd85361d-f307-4abe-9175-67f8eb5ea8c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97129A1-2771-4B87-96DE-3F97AF643E3C}">
  <ds:schemaRefs>
    <ds:schemaRef ds:uri="7b73be5f-6508-4f30-91b9-475711688df2"/>
    <ds:schemaRef ds:uri="cd85361d-f307-4abe-9175-67f8eb5ea8c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Niall Carton</dc:creator>
  <cp:revision>1</cp:revision>
  <cp:lastPrinted>2023-03-08T07:33:41Z</cp:lastPrinted>
  <dcterms:created xsi:type="dcterms:W3CDTF">2023-02-08T17:22:25Z</dcterms:created>
  <dcterms:modified xsi:type="dcterms:W3CDTF">2023-03-08T10:20:53Z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0x010100E63A6A458180004FB30933D99C05CE74</vt:lpwstr>
  </property>
  <property fmtid="{D5CDD505-2E9C-101B-9397-08002B2CF9AE}" pid="3" name="MediaServiceImageTags">
    <vt:lpwstr/>
  </property>
</Properties>
</file>