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4"/>
  </p:sldMasterIdLst>
  <p:notesMasterIdLst>
    <p:notesMasterId r:id="rId23"/>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x="9144000" cy="5143500" type="screen16x9"/>
  <p:notesSz cx="6858000" cy="9144000"/>
  <p:embeddedFontLst>
    <p:embeddedFont>
      <p:font typeface="Calibri" panose="020F0502020204030204" pitchFamily="34" charset="0"/>
      <p:regular r:id="rId24"/>
      <p:bold r:id="rId25"/>
      <p:italic r:id="rId26"/>
      <p:boldItalic r:id="rId27"/>
    </p:embeddedFont>
    <p:embeddedFont>
      <p:font typeface="Economica" panose="020B0604020202020204" charset="0"/>
      <p:regular r:id="rId28"/>
      <p:bold r:id="rId29"/>
      <p:italic r:id="rId30"/>
      <p:boldItalic r:id="rId31"/>
    </p:embeddedFont>
    <p:embeddedFont>
      <p:font typeface="Open Sans" panose="020B0606030504020204" pitchFamily="34"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104CC90-E6F1-4C3A-B30D-9B10E066462F}">
  <a:tblStyle styleId="{E104CC90-E6F1-4C3A-B30D-9B10E066462F}"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80" d="100"/>
          <a:sy n="80" d="100"/>
        </p:scale>
        <p:origin x="880" y="4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3.fntdata"/><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font" Target="fonts/font11.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6.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8.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Barton" userId="3f7d3b33-5a6c-40f9-a885-ba0c81d40e73" providerId="ADAL" clId="{7FE54DEB-9F74-4BDC-980F-DB66D35B67F9}"/>
    <pc:docChg chg="custSel modSld">
      <pc:chgData name="Ben Barton" userId="3f7d3b33-5a6c-40f9-a885-ba0c81d40e73" providerId="ADAL" clId="{7FE54DEB-9F74-4BDC-980F-DB66D35B67F9}" dt="2022-03-09T07:43:44.871" v="11" actId="404"/>
      <pc:docMkLst>
        <pc:docMk/>
      </pc:docMkLst>
      <pc:sldChg chg="addSp delSp modSp mod">
        <pc:chgData name="Ben Barton" userId="3f7d3b33-5a6c-40f9-a885-ba0c81d40e73" providerId="ADAL" clId="{7FE54DEB-9F74-4BDC-980F-DB66D35B67F9}" dt="2022-03-07T10:40:00.382" v="5" actId="1035"/>
        <pc:sldMkLst>
          <pc:docMk/>
          <pc:sldMk cId="0" sldId="256"/>
        </pc:sldMkLst>
        <pc:picChg chg="add mod">
          <ac:chgData name="Ben Barton" userId="3f7d3b33-5a6c-40f9-a885-ba0c81d40e73" providerId="ADAL" clId="{7FE54DEB-9F74-4BDC-980F-DB66D35B67F9}" dt="2022-03-07T10:40:00.382" v="5" actId="1035"/>
          <ac:picMkLst>
            <pc:docMk/>
            <pc:sldMk cId="0" sldId="256"/>
            <ac:picMk id="3" creationId="{05536365-CA9E-4C59-9344-BABEEF1198A1}"/>
          </ac:picMkLst>
        </pc:picChg>
        <pc:picChg chg="del">
          <ac:chgData name="Ben Barton" userId="3f7d3b33-5a6c-40f9-a885-ba0c81d40e73" providerId="ADAL" clId="{7FE54DEB-9F74-4BDC-980F-DB66D35B67F9}" dt="2022-03-07T10:39:52.278" v="0" actId="478"/>
          <ac:picMkLst>
            <pc:docMk/>
            <pc:sldMk cId="0" sldId="256"/>
            <ac:picMk id="75" creationId="{00000000-0000-0000-0000-000000000000}"/>
          </ac:picMkLst>
        </pc:picChg>
      </pc:sldChg>
      <pc:sldChg chg="addSp modSp mod">
        <pc:chgData name="Ben Barton" userId="3f7d3b33-5a6c-40f9-a885-ba0c81d40e73" providerId="ADAL" clId="{7FE54DEB-9F74-4BDC-980F-DB66D35B67F9}" dt="2022-03-07T10:40:07.205" v="7" actId="1076"/>
        <pc:sldMkLst>
          <pc:docMk/>
          <pc:sldMk cId="0" sldId="258"/>
        </pc:sldMkLst>
        <pc:picChg chg="add mod">
          <ac:chgData name="Ben Barton" userId="3f7d3b33-5a6c-40f9-a885-ba0c81d40e73" providerId="ADAL" clId="{7FE54DEB-9F74-4BDC-980F-DB66D35B67F9}" dt="2022-03-07T10:40:07.205" v="7" actId="1076"/>
          <ac:picMkLst>
            <pc:docMk/>
            <pc:sldMk cId="0" sldId="258"/>
            <ac:picMk id="3" creationId="{514A1A40-C614-49BC-B87D-502404DBAF4D}"/>
          </ac:picMkLst>
        </pc:picChg>
      </pc:sldChg>
      <pc:sldChg chg="modSp mod">
        <pc:chgData name="Ben Barton" userId="3f7d3b33-5a6c-40f9-a885-ba0c81d40e73" providerId="ADAL" clId="{7FE54DEB-9F74-4BDC-980F-DB66D35B67F9}" dt="2022-03-09T07:43:44.871" v="11" actId="404"/>
        <pc:sldMkLst>
          <pc:docMk/>
          <pc:sldMk cId="0" sldId="272"/>
        </pc:sldMkLst>
        <pc:spChg chg="mod">
          <ac:chgData name="Ben Barton" userId="3f7d3b33-5a6c-40f9-a885-ba0c81d40e73" providerId="ADAL" clId="{7FE54DEB-9F74-4BDC-980F-DB66D35B67F9}" dt="2022-03-09T07:43:44.871" v="11" actId="404"/>
          <ac:spMkLst>
            <pc:docMk/>
            <pc:sldMk cId="0" sldId="272"/>
            <ac:spMk id="226" creationId="{00000000-0000-0000-0000-000000000000}"/>
          </ac:spMkLst>
        </pc:spChg>
        <pc:spChg chg="mod">
          <ac:chgData name="Ben Barton" userId="3f7d3b33-5a6c-40f9-a885-ba0c81d40e73" providerId="ADAL" clId="{7FE54DEB-9F74-4BDC-980F-DB66D35B67F9}" dt="2022-03-09T07:43:36.749" v="8" actId="2711"/>
          <ac:spMkLst>
            <pc:docMk/>
            <pc:sldMk cId="0" sldId="272"/>
            <ac:spMk id="227" creationId="{00000000-0000-0000-0000-000000000000}"/>
          </ac:spMkLst>
        </pc:spChg>
        <pc:spChg chg="mod">
          <ac:chgData name="Ben Barton" userId="3f7d3b33-5a6c-40f9-a885-ba0c81d40e73" providerId="ADAL" clId="{7FE54DEB-9F74-4BDC-980F-DB66D35B67F9}" dt="2022-03-09T07:43:36.834" v="9" actId="27636"/>
          <ac:spMkLst>
            <pc:docMk/>
            <pc:sldMk cId="0" sldId="272"/>
            <ac:spMk id="22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e26f19abc9_0_541: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2" name="Google Shape;72;ge26f19abc9_0_5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ee5f9d912e_14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ee5f9d912e_14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103211b2925_0_1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103211b2925_0_1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103211b2925_0_157:notes"/>
          <p:cNvSpPr txBox="1">
            <a:spLocks noGrp="1"/>
          </p:cNvSpPr>
          <p:nvPr>
            <p:ph type="sldNum" idx="12"/>
          </p:nvPr>
        </p:nvSpPr>
        <p:spPr>
          <a:xfrm>
            <a:off x="3883851" y="8685330"/>
            <a:ext cx="29724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Arial"/>
                <a:ea typeface="Arial"/>
                <a:cs typeface="Arial"/>
                <a:sym typeface="Arial"/>
              </a:rPr>
              <a:t>12</a:t>
            </a:fld>
            <a:endParaRPr sz="1200">
              <a:solidFill>
                <a:schemeClr val="dk1"/>
              </a:solidFill>
              <a:latin typeface="Arial"/>
              <a:ea typeface="Arial"/>
              <a:cs typeface="Arial"/>
              <a:sym typeface="Arial"/>
            </a:endParaRPr>
          </a:p>
        </p:txBody>
      </p:sp>
      <p:sp>
        <p:nvSpPr>
          <p:cNvPr id="171" name="Google Shape;171;g103211b2925_0_1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72" name="Google Shape;172;g103211b2925_0_157:notes"/>
          <p:cNvSpPr txBox="1">
            <a:spLocks noGrp="1"/>
          </p:cNvSpPr>
          <p:nvPr>
            <p:ph type="body" idx="1"/>
          </p:nvPr>
        </p:nvSpPr>
        <p:spPr>
          <a:xfrm>
            <a:off x="685480" y="4344135"/>
            <a:ext cx="54870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103211b2925_0_2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103211b2925_0_2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103211b2925_0_2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103211b2925_0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103211b2925_0_58:notes"/>
          <p:cNvSpPr txBox="1">
            <a:spLocks noGrp="1"/>
          </p:cNvSpPr>
          <p:nvPr>
            <p:ph type="sldNum" idx="12"/>
          </p:nvPr>
        </p:nvSpPr>
        <p:spPr>
          <a:xfrm>
            <a:off x="3883851" y="8685330"/>
            <a:ext cx="29724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Arial"/>
                <a:ea typeface="Arial"/>
                <a:cs typeface="Arial"/>
                <a:sym typeface="Arial"/>
              </a:rPr>
              <a:t>15</a:t>
            </a:fld>
            <a:endParaRPr sz="1200">
              <a:solidFill>
                <a:schemeClr val="dk1"/>
              </a:solidFill>
              <a:latin typeface="Arial"/>
              <a:ea typeface="Arial"/>
              <a:cs typeface="Arial"/>
              <a:sym typeface="Arial"/>
            </a:endParaRPr>
          </a:p>
        </p:txBody>
      </p:sp>
      <p:sp>
        <p:nvSpPr>
          <p:cNvPr id="208" name="Google Shape;208;g103211b2925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09" name="Google Shape;209;g103211b2925_0_58:notes"/>
          <p:cNvSpPr txBox="1">
            <a:spLocks noGrp="1"/>
          </p:cNvSpPr>
          <p:nvPr>
            <p:ph type="body" idx="1"/>
          </p:nvPr>
        </p:nvSpPr>
        <p:spPr>
          <a:xfrm>
            <a:off x="685480" y="4344135"/>
            <a:ext cx="54870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103211b2925_0_65:notes"/>
          <p:cNvSpPr txBox="1">
            <a:spLocks noGrp="1"/>
          </p:cNvSpPr>
          <p:nvPr>
            <p:ph type="sldNum" idx="12"/>
          </p:nvPr>
        </p:nvSpPr>
        <p:spPr>
          <a:xfrm>
            <a:off x="3883851" y="8685330"/>
            <a:ext cx="29724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Arial"/>
                <a:ea typeface="Arial"/>
                <a:cs typeface="Arial"/>
                <a:sym typeface="Arial"/>
              </a:rPr>
              <a:t>16</a:t>
            </a:fld>
            <a:endParaRPr sz="1200">
              <a:solidFill>
                <a:schemeClr val="dk1"/>
              </a:solidFill>
              <a:latin typeface="Arial"/>
              <a:ea typeface="Arial"/>
              <a:cs typeface="Arial"/>
              <a:sym typeface="Arial"/>
            </a:endParaRPr>
          </a:p>
        </p:txBody>
      </p:sp>
      <p:sp>
        <p:nvSpPr>
          <p:cNvPr id="216" name="Google Shape;216;g103211b2925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17" name="Google Shape;217;g103211b2925_0_65:notes"/>
          <p:cNvSpPr txBox="1">
            <a:spLocks noGrp="1"/>
          </p:cNvSpPr>
          <p:nvPr>
            <p:ph type="body" idx="1"/>
          </p:nvPr>
        </p:nvSpPr>
        <p:spPr>
          <a:xfrm>
            <a:off x="685480" y="4344135"/>
            <a:ext cx="54870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103211b2925_0_1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103211b2925_0_1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e28450598c_102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e28450598c_102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e26f19abc9_0_44:notes"/>
          <p:cNvSpPr txBox="1">
            <a:spLocks noGrp="1"/>
          </p:cNvSpPr>
          <p:nvPr>
            <p:ph type="body" idx="1"/>
          </p:nvPr>
        </p:nvSpPr>
        <p:spPr>
          <a:xfrm>
            <a:off x="685480" y="4344135"/>
            <a:ext cx="54870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DO Now (5mins)</a:t>
            </a:r>
            <a:endParaRPr/>
          </a:p>
        </p:txBody>
      </p:sp>
      <p:sp>
        <p:nvSpPr>
          <p:cNvPr id="84" name="Google Shape;84;ge26f19abc9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ea855f5f5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ea855f5f5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103211b2925_0_1:notes"/>
          <p:cNvSpPr txBox="1">
            <a:spLocks noGrp="1"/>
          </p:cNvSpPr>
          <p:nvPr>
            <p:ph type="sldNum" idx="12"/>
          </p:nvPr>
        </p:nvSpPr>
        <p:spPr>
          <a:xfrm>
            <a:off x="3883851" y="8685330"/>
            <a:ext cx="29724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Arial"/>
                <a:ea typeface="Arial"/>
                <a:cs typeface="Arial"/>
                <a:sym typeface="Arial"/>
              </a:rPr>
              <a:t>5</a:t>
            </a:fld>
            <a:endParaRPr sz="1200" b="0" i="0" u="none" strike="noStrike" cap="none">
              <a:solidFill>
                <a:schemeClr val="dk1"/>
              </a:solidFill>
              <a:latin typeface="Arial"/>
              <a:ea typeface="Arial"/>
              <a:cs typeface="Arial"/>
              <a:sym typeface="Arial"/>
            </a:endParaRPr>
          </a:p>
        </p:txBody>
      </p:sp>
      <p:sp>
        <p:nvSpPr>
          <p:cNvPr id="96" name="Google Shape;96;g103211b2925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7" name="Google Shape;97;g103211b2925_0_1:notes"/>
          <p:cNvSpPr txBox="1">
            <a:spLocks noGrp="1"/>
          </p:cNvSpPr>
          <p:nvPr>
            <p:ph type="body" idx="1"/>
          </p:nvPr>
        </p:nvSpPr>
        <p:spPr>
          <a:xfrm>
            <a:off x="685480" y="4344135"/>
            <a:ext cx="54870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103211b2925_0_7:notes"/>
          <p:cNvSpPr txBox="1">
            <a:spLocks noGrp="1"/>
          </p:cNvSpPr>
          <p:nvPr>
            <p:ph type="sldNum" idx="12"/>
          </p:nvPr>
        </p:nvSpPr>
        <p:spPr>
          <a:xfrm>
            <a:off x="3883851" y="8685330"/>
            <a:ext cx="29724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u="none">
                <a:solidFill>
                  <a:schemeClr val="dk1"/>
                </a:solidFill>
                <a:latin typeface="Arial"/>
                <a:ea typeface="Arial"/>
                <a:cs typeface="Arial"/>
                <a:sym typeface="Arial"/>
              </a:rPr>
              <a:t>6</a:t>
            </a:fld>
            <a:endParaRPr sz="1200" b="0" u="none">
              <a:solidFill>
                <a:schemeClr val="dk1"/>
              </a:solidFill>
              <a:latin typeface="Arial"/>
              <a:ea typeface="Arial"/>
              <a:cs typeface="Arial"/>
              <a:sym typeface="Arial"/>
            </a:endParaRPr>
          </a:p>
        </p:txBody>
      </p:sp>
      <p:sp>
        <p:nvSpPr>
          <p:cNvPr id="103" name="Google Shape;103;g103211b2925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4" name="Google Shape;104;g103211b2925_0_7:notes"/>
          <p:cNvSpPr txBox="1">
            <a:spLocks noGrp="1"/>
          </p:cNvSpPr>
          <p:nvPr>
            <p:ph type="body" idx="1"/>
          </p:nvPr>
        </p:nvSpPr>
        <p:spPr>
          <a:xfrm>
            <a:off x="685480" y="4344135"/>
            <a:ext cx="54870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103211b2925_0_16:notes"/>
          <p:cNvSpPr txBox="1">
            <a:spLocks noGrp="1"/>
          </p:cNvSpPr>
          <p:nvPr>
            <p:ph type="sldNum" idx="12"/>
          </p:nvPr>
        </p:nvSpPr>
        <p:spPr>
          <a:xfrm>
            <a:off x="3883851" y="8685330"/>
            <a:ext cx="29724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Arial"/>
                <a:ea typeface="Arial"/>
                <a:cs typeface="Arial"/>
                <a:sym typeface="Arial"/>
              </a:rPr>
              <a:t>7</a:t>
            </a:fld>
            <a:endParaRPr sz="1200">
              <a:solidFill>
                <a:schemeClr val="dk1"/>
              </a:solidFill>
              <a:latin typeface="Arial"/>
              <a:ea typeface="Arial"/>
              <a:cs typeface="Arial"/>
              <a:sym typeface="Arial"/>
            </a:endParaRPr>
          </a:p>
        </p:txBody>
      </p:sp>
      <p:sp>
        <p:nvSpPr>
          <p:cNvPr id="113" name="Google Shape;113;g103211b2925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4" name="Google Shape;114;g103211b2925_0_16:notes"/>
          <p:cNvSpPr txBox="1">
            <a:spLocks noGrp="1"/>
          </p:cNvSpPr>
          <p:nvPr>
            <p:ph type="body" idx="1"/>
          </p:nvPr>
        </p:nvSpPr>
        <p:spPr>
          <a:xfrm>
            <a:off x="685480" y="4344135"/>
            <a:ext cx="54870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103211b2925_0_44:notes"/>
          <p:cNvSpPr txBox="1">
            <a:spLocks noGrp="1"/>
          </p:cNvSpPr>
          <p:nvPr>
            <p:ph type="sldNum" idx="12"/>
          </p:nvPr>
        </p:nvSpPr>
        <p:spPr>
          <a:xfrm>
            <a:off x="3883851" y="8685330"/>
            <a:ext cx="29724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Arial"/>
                <a:ea typeface="Arial"/>
                <a:cs typeface="Arial"/>
                <a:sym typeface="Arial"/>
              </a:rPr>
              <a:t>8</a:t>
            </a:fld>
            <a:endParaRPr sz="1200">
              <a:solidFill>
                <a:schemeClr val="dk1"/>
              </a:solidFill>
              <a:latin typeface="Arial"/>
              <a:ea typeface="Arial"/>
              <a:cs typeface="Arial"/>
              <a:sym typeface="Arial"/>
            </a:endParaRPr>
          </a:p>
        </p:txBody>
      </p:sp>
      <p:sp>
        <p:nvSpPr>
          <p:cNvPr id="142" name="Google Shape;142;g103211b2925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43" name="Google Shape;143;g103211b2925_0_44:notes"/>
          <p:cNvSpPr txBox="1">
            <a:spLocks noGrp="1"/>
          </p:cNvSpPr>
          <p:nvPr>
            <p:ph type="body" idx="1"/>
          </p:nvPr>
        </p:nvSpPr>
        <p:spPr>
          <a:xfrm>
            <a:off x="685480" y="4344135"/>
            <a:ext cx="54870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103211b2925_0_50:notes"/>
          <p:cNvSpPr txBox="1">
            <a:spLocks noGrp="1"/>
          </p:cNvSpPr>
          <p:nvPr>
            <p:ph type="sldNum" idx="12"/>
          </p:nvPr>
        </p:nvSpPr>
        <p:spPr>
          <a:xfrm>
            <a:off x="3883851" y="8685330"/>
            <a:ext cx="29724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Arial"/>
                <a:ea typeface="Arial"/>
                <a:cs typeface="Arial"/>
                <a:sym typeface="Arial"/>
              </a:rPr>
              <a:t>9</a:t>
            </a:fld>
            <a:endParaRPr sz="1200">
              <a:solidFill>
                <a:schemeClr val="dk1"/>
              </a:solidFill>
              <a:latin typeface="Arial"/>
              <a:ea typeface="Arial"/>
              <a:cs typeface="Arial"/>
              <a:sym typeface="Arial"/>
            </a:endParaRPr>
          </a:p>
        </p:txBody>
      </p:sp>
      <p:sp>
        <p:nvSpPr>
          <p:cNvPr id="149" name="Google Shape;149;g103211b2925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50" name="Google Shape;150;g103211b2925_0_50:notes"/>
          <p:cNvSpPr txBox="1">
            <a:spLocks noGrp="1"/>
          </p:cNvSpPr>
          <p:nvPr>
            <p:ph type="body" idx="1"/>
          </p:nvPr>
        </p:nvSpPr>
        <p:spPr>
          <a:xfrm>
            <a:off x="685480" y="4344135"/>
            <a:ext cx="54870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2744013" y="756700"/>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11" name="Google Shape;11;p2"/>
          <p:cNvSpPr/>
          <p:nvPr/>
        </p:nvSpPr>
        <p:spPr>
          <a:xfrm rot="10800000">
            <a:off x="5318350" y="32667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12" name="Google Shape;12;p2"/>
          <p:cNvSpPr txBox="1">
            <a:spLocks noGrp="1"/>
          </p:cNvSpPr>
          <p:nvPr>
            <p:ph type="ctrTitle"/>
          </p:nvPr>
        </p:nvSpPr>
        <p:spPr>
          <a:xfrm>
            <a:off x="3044700" y="1444255"/>
            <a:ext cx="3054600" cy="15372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a:endParaRPr/>
          </a:p>
        </p:txBody>
      </p:sp>
      <p:sp>
        <p:nvSpPr>
          <p:cNvPr id="13" name="Google Shape;13;p2"/>
          <p:cNvSpPr txBox="1">
            <a:spLocks noGrp="1"/>
          </p:cNvSpPr>
          <p:nvPr>
            <p:ph type="subTitle" idx="1"/>
          </p:nvPr>
        </p:nvSpPr>
        <p:spPr>
          <a:xfrm>
            <a:off x="3044700" y="3116580"/>
            <a:ext cx="3054600" cy="7014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Font typeface="Economica"/>
              <a:buNone/>
              <a:defRPr sz="2100">
                <a:latin typeface="Economica"/>
                <a:ea typeface="Economica"/>
                <a:cs typeface="Economica"/>
                <a:sym typeface="Economica"/>
              </a:defRPr>
            </a:lvl1pPr>
            <a:lvl2pPr lvl="1" algn="ctr">
              <a:lnSpc>
                <a:spcPct val="100000"/>
              </a:lnSpc>
              <a:spcBef>
                <a:spcPts val="0"/>
              </a:spcBef>
              <a:spcAft>
                <a:spcPts val="0"/>
              </a:spcAft>
              <a:buSzPts val="2100"/>
              <a:buFont typeface="Economica"/>
              <a:buNone/>
              <a:defRPr sz="2100">
                <a:latin typeface="Economica"/>
                <a:ea typeface="Economica"/>
                <a:cs typeface="Economica"/>
                <a:sym typeface="Economica"/>
              </a:defRPr>
            </a:lvl2pPr>
            <a:lvl3pPr lvl="2" algn="ctr">
              <a:lnSpc>
                <a:spcPct val="100000"/>
              </a:lnSpc>
              <a:spcBef>
                <a:spcPts val="0"/>
              </a:spcBef>
              <a:spcAft>
                <a:spcPts val="0"/>
              </a:spcAft>
              <a:buSzPts val="2100"/>
              <a:buFont typeface="Economica"/>
              <a:buNone/>
              <a:defRPr sz="2100">
                <a:latin typeface="Economica"/>
                <a:ea typeface="Economica"/>
                <a:cs typeface="Economica"/>
                <a:sym typeface="Economica"/>
              </a:defRPr>
            </a:lvl3pPr>
            <a:lvl4pPr lvl="3" algn="ctr">
              <a:lnSpc>
                <a:spcPct val="100000"/>
              </a:lnSpc>
              <a:spcBef>
                <a:spcPts val="0"/>
              </a:spcBef>
              <a:spcAft>
                <a:spcPts val="0"/>
              </a:spcAft>
              <a:buSzPts val="2100"/>
              <a:buFont typeface="Economica"/>
              <a:buNone/>
              <a:defRPr sz="2100">
                <a:latin typeface="Economica"/>
                <a:ea typeface="Economica"/>
                <a:cs typeface="Economica"/>
                <a:sym typeface="Economica"/>
              </a:defRPr>
            </a:lvl4pPr>
            <a:lvl5pPr lvl="4" algn="ctr">
              <a:lnSpc>
                <a:spcPct val="100000"/>
              </a:lnSpc>
              <a:spcBef>
                <a:spcPts val="0"/>
              </a:spcBef>
              <a:spcAft>
                <a:spcPts val="0"/>
              </a:spcAft>
              <a:buSzPts val="2100"/>
              <a:buFont typeface="Economica"/>
              <a:buNone/>
              <a:defRPr sz="2100">
                <a:latin typeface="Economica"/>
                <a:ea typeface="Economica"/>
                <a:cs typeface="Economica"/>
                <a:sym typeface="Economica"/>
              </a:defRPr>
            </a:lvl5pPr>
            <a:lvl6pPr lvl="5" algn="ctr">
              <a:lnSpc>
                <a:spcPct val="100000"/>
              </a:lnSpc>
              <a:spcBef>
                <a:spcPts val="0"/>
              </a:spcBef>
              <a:spcAft>
                <a:spcPts val="0"/>
              </a:spcAft>
              <a:buSzPts val="2100"/>
              <a:buFont typeface="Economica"/>
              <a:buNone/>
              <a:defRPr sz="2100">
                <a:latin typeface="Economica"/>
                <a:ea typeface="Economica"/>
                <a:cs typeface="Economica"/>
                <a:sym typeface="Economica"/>
              </a:defRPr>
            </a:lvl6pPr>
            <a:lvl7pPr lvl="6" algn="ctr">
              <a:lnSpc>
                <a:spcPct val="100000"/>
              </a:lnSpc>
              <a:spcBef>
                <a:spcPts val="0"/>
              </a:spcBef>
              <a:spcAft>
                <a:spcPts val="0"/>
              </a:spcAft>
              <a:buSzPts val="2100"/>
              <a:buFont typeface="Economica"/>
              <a:buNone/>
              <a:defRPr sz="2100">
                <a:latin typeface="Economica"/>
                <a:ea typeface="Economica"/>
                <a:cs typeface="Economica"/>
                <a:sym typeface="Economica"/>
              </a:defRPr>
            </a:lvl7pPr>
            <a:lvl8pPr lvl="7" algn="ctr">
              <a:lnSpc>
                <a:spcPct val="100000"/>
              </a:lnSpc>
              <a:spcBef>
                <a:spcPts val="0"/>
              </a:spcBef>
              <a:spcAft>
                <a:spcPts val="0"/>
              </a:spcAft>
              <a:buSzPts val="2100"/>
              <a:buFont typeface="Economica"/>
              <a:buNone/>
              <a:defRPr sz="2100">
                <a:latin typeface="Economica"/>
                <a:ea typeface="Economica"/>
                <a:cs typeface="Economica"/>
                <a:sym typeface="Economica"/>
              </a:defRPr>
            </a:lvl8pPr>
            <a:lvl9pPr lvl="8" algn="ctr">
              <a:lnSpc>
                <a:spcPct val="100000"/>
              </a:lnSpc>
              <a:spcBef>
                <a:spcPts val="0"/>
              </a:spcBef>
              <a:spcAft>
                <a:spcPts val="0"/>
              </a:spcAft>
              <a:buSzPts val="2100"/>
              <a:buFont typeface="Economica"/>
              <a:buNone/>
              <a:defRPr sz="2100">
                <a:latin typeface="Economica"/>
                <a:ea typeface="Economica"/>
                <a:cs typeface="Economica"/>
                <a:sym typeface="Economica"/>
              </a:defRPr>
            </a:lvl9pPr>
          </a:lstStyle>
          <a:p>
            <a:endParaRPr/>
          </a:p>
        </p:txBody>
      </p:sp>
      <p:sp>
        <p:nvSpPr>
          <p:cNvPr id="14" name="Google Shape;14;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1"/>
        <p:cNvGrpSpPr/>
        <p:nvPr/>
      </p:nvGrpSpPr>
      <p:grpSpPr>
        <a:xfrm>
          <a:off x="0" y="0"/>
          <a:ext cx="0" cy="0"/>
          <a:chOff x="0" y="0"/>
          <a:chExt cx="0" cy="0"/>
        </a:xfrm>
      </p:grpSpPr>
      <p:sp>
        <p:nvSpPr>
          <p:cNvPr id="52" name="Google Shape;52;p11"/>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11"/>
          <p:cNvSpPr txBox="1">
            <a:spLocks noGrp="1"/>
          </p:cNvSpPr>
          <p:nvPr>
            <p:ph type="title" hasCustomPrompt="1"/>
          </p:nvPr>
        </p:nvSpPr>
        <p:spPr>
          <a:xfrm>
            <a:off x="311700" y="957125"/>
            <a:ext cx="8520600" cy="21288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2"/>
              </a:buClr>
              <a:buSzPts val="16000"/>
              <a:buNone/>
              <a:defRPr sz="16000">
                <a:solidFill>
                  <a:schemeClr val="lt2"/>
                </a:solidFill>
              </a:defRPr>
            </a:lvl1pPr>
            <a:lvl2pPr lvl="1" algn="ctr">
              <a:spcBef>
                <a:spcPts val="0"/>
              </a:spcBef>
              <a:spcAft>
                <a:spcPts val="0"/>
              </a:spcAft>
              <a:buClr>
                <a:schemeClr val="lt2"/>
              </a:buClr>
              <a:buSzPts val="16000"/>
              <a:buNone/>
              <a:defRPr sz="16000">
                <a:solidFill>
                  <a:schemeClr val="lt2"/>
                </a:solidFill>
              </a:defRPr>
            </a:lvl2pPr>
            <a:lvl3pPr lvl="2" algn="ctr">
              <a:spcBef>
                <a:spcPts val="0"/>
              </a:spcBef>
              <a:spcAft>
                <a:spcPts val="0"/>
              </a:spcAft>
              <a:buClr>
                <a:schemeClr val="lt2"/>
              </a:buClr>
              <a:buSzPts val="16000"/>
              <a:buNone/>
              <a:defRPr sz="16000">
                <a:solidFill>
                  <a:schemeClr val="lt2"/>
                </a:solidFill>
              </a:defRPr>
            </a:lvl3pPr>
            <a:lvl4pPr lvl="3" algn="ctr">
              <a:spcBef>
                <a:spcPts val="0"/>
              </a:spcBef>
              <a:spcAft>
                <a:spcPts val="0"/>
              </a:spcAft>
              <a:buClr>
                <a:schemeClr val="lt2"/>
              </a:buClr>
              <a:buSzPts val="16000"/>
              <a:buNone/>
              <a:defRPr sz="16000">
                <a:solidFill>
                  <a:schemeClr val="lt2"/>
                </a:solidFill>
              </a:defRPr>
            </a:lvl4pPr>
            <a:lvl5pPr lvl="4" algn="ctr">
              <a:spcBef>
                <a:spcPts val="0"/>
              </a:spcBef>
              <a:spcAft>
                <a:spcPts val="0"/>
              </a:spcAft>
              <a:buClr>
                <a:schemeClr val="lt2"/>
              </a:buClr>
              <a:buSzPts val="16000"/>
              <a:buNone/>
              <a:defRPr sz="16000">
                <a:solidFill>
                  <a:schemeClr val="lt2"/>
                </a:solidFill>
              </a:defRPr>
            </a:lvl5pPr>
            <a:lvl6pPr lvl="5" algn="ctr">
              <a:spcBef>
                <a:spcPts val="0"/>
              </a:spcBef>
              <a:spcAft>
                <a:spcPts val="0"/>
              </a:spcAft>
              <a:buClr>
                <a:schemeClr val="lt2"/>
              </a:buClr>
              <a:buSzPts val="16000"/>
              <a:buNone/>
              <a:defRPr sz="16000">
                <a:solidFill>
                  <a:schemeClr val="lt2"/>
                </a:solidFill>
              </a:defRPr>
            </a:lvl6pPr>
            <a:lvl7pPr lvl="6" algn="ctr">
              <a:spcBef>
                <a:spcPts val="0"/>
              </a:spcBef>
              <a:spcAft>
                <a:spcPts val="0"/>
              </a:spcAft>
              <a:buClr>
                <a:schemeClr val="lt2"/>
              </a:buClr>
              <a:buSzPts val="16000"/>
              <a:buNone/>
              <a:defRPr sz="16000">
                <a:solidFill>
                  <a:schemeClr val="lt2"/>
                </a:solidFill>
              </a:defRPr>
            </a:lvl7pPr>
            <a:lvl8pPr lvl="7" algn="ctr">
              <a:spcBef>
                <a:spcPts val="0"/>
              </a:spcBef>
              <a:spcAft>
                <a:spcPts val="0"/>
              </a:spcAft>
              <a:buClr>
                <a:schemeClr val="lt2"/>
              </a:buClr>
              <a:buSzPts val="16000"/>
              <a:buNone/>
              <a:defRPr sz="16000">
                <a:solidFill>
                  <a:schemeClr val="lt2"/>
                </a:solidFill>
              </a:defRPr>
            </a:lvl8pPr>
            <a:lvl9pPr lvl="8" algn="ctr">
              <a:spcBef>
                <a:spcPts val="0"/>
              </a:spcBef>
              <a:spcAft>
                <a:spcPts val="0"/>
              </a:spcAft>
              <a:buClr>
                <a:schemeClr val="lt2"/>
              </a:buClr>
              <a:buSzPts val="16000"/>
              <a:buNone/>
              <a:defRPr sz="16000">
                <a:solidFill>
                  <a:schemeClr val="lt2"/>
                </a:solidFill>
              </a:defRPr>
            </a:lvl9pPr>
          </a:lstStyle>
          <a:p>
            <a:r>
              <a:t>xx%</a:t>
            </a:r>
          </a:p>
        </p:txBody>
      </p:sp>
      <p:sp>
        <p:nvSpPr>
          <p:cNvPr id="54" name="Google Shape;54;p11"/>
          <p:cNvSpPr txBox="1">
            <a:spLocks noGrp="1"/>
          </p:cNvSpPr>
          <p:nvPr>
            <p:ph type="body" idx="1"/>
          </p:nvPr>
        </p:nvSpPr>
        <p:spPr>
          <a:xfrm>
            <a:off x="311700" y="3162000"/>
            <a:ext cx="85206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5" name="Google Shape;55;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Google Shape;57;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8"/>
        <p:cNvGrpSpPr/>
        <p:nvPr/>
      </p:nvGrpSpPr>
      <p:grpSpPr>
        <a:xfrm>
          <a:off x="0" y="0"/>
          <a:ext cx="0" cy="0"/>
          <a:chOff x="0" y="0"/>
          <a:chExt cx="0" cy="0"/>
        </a:xfrm>
      </p:grpSpPr>
      <p:sp>
        <p:nvSpPr>
          <p:cNvPr id="59" name="Google Shape;59;p13"/>
          <p:cNvSpPr txBox="1">
            <a:spLocks noGrp="1"/>
          </p:cNvSpPr>
          <p:nvPr>
            <p:ph type="title"/>
          </p:nvPr>
        </p:nvSpPr>
        <p:spPr>
          <a:xfrm>
            <a:off x="457200" y="141480"/>
            <a:ext cx="8229600" cy="691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4200"/>
              <a:buNone/>
              <a:defRPr/>
            </a:lvl1pPr>
            <a:lvl2pPr lvl="1" algn="ctr" rtl="0">
              <a:spcBef>
                <a:spcPts val="0"/>
              </a:spcBef>
              <a:spcAft>
                <a:spcPts val="0"/>
              </a:spcAft>
              <a:buSzPts val="4200"/>
              <a:buNone/>
              <a:defRPr/>
            </a:lvl2pPr>
            <a:lvl3pPr lvl="2" algn="ctr" rtl="0">
              <a:spcBef>
                <a:spcPts val="0"/>
              </a:spcBef>
              <a:spcAft>
                <a:spcPts val="0"/>
              </a:spcAft>
              <a:buSzPts val="4200"/>
              <a:buNone/>
              <a:defRPr/>
            </a:lvl3pPr>
            <a:lvl4pPr lvl="3" algn="ctr" rtl="0">
              <a:spcBef>
                <a:spcPts val="0"/>
              </a:spcBef>
              <a:spcAft>
                <a:spcPts val="0"/>
              </a:spcAft>
              <a:buSzPts val="4200"/>
              <a:buNone/>
              <a:defRPr/>
            </a:lvl4pPr>
            <a:lvl5pPr lvl="4" algn="ctr" rtl="0">
              <a:spcBef>
                <a:spcPts val="0"/>
              </a:spcBef>
              <a:spcAft>
                <a:spcPts val="0"/>
              </a:spcAft>
              <a:buSzPts val="4200"/>
              <a:buNone/>
              <a:defRPr/>
            </a:lvl5pPr>
            <a:lvl6pPr lvl="5" algn="ctr" rtl="0">
              <a:spcBef>
                <a:spcPts val="0"/>
              </a:spcBef>
              <a:spcAft>
                <a:spcPts val="0"/>
              </a:spcAft>
              <a:buSzPts val="4200"/>
              <a:buNone/>
              <a:defRPr/>
            </a:lvl6pPr>
            <a:lvl7pPr lvl="6" algn="ctr" rtl="0">
              <a:spcBef>
                <a:spcPts val="0"/>
              </a:spcBef>
              <a:spcAft>
                <a:spcPts val="0"/>
              </a:spcAft>
              <a:buSzPts val="4200"/>
              <a:buNone/>
              <a:defRPr/>
            </a:lvl7pPr>
            <a:lvl8pPr lvl="7" algn="ctr" rtl="0">
              <a:spcBef>
                <a:spcPts val="0"/>
              </a:spcBef>
              <a:spcAft>
                <a:spcPts val="0"/>
              </a:spcAft>
              <a:buSzPts val="4200"/>
              <a:buNone/>
              <a:defRPr/>
            </a:lvl8pPr>
            <a:lvl9pPr lvl="8" algn="ctr" rtl="0">
              <a:spcBef>
                <a:spcPts val="0"/>
              </a:spcBef>
              <a:spcAft>
                <a:spcPts val="0"/>
              </a:spcAft>
              <a:buSzPts val="4200"/>
              <a:buNone/>
              <a:defRPr/>
            </a:lvl9pPr>
          </a:lstStyle>
          <a:p>
            <a:endParaRPr/>
          </a:p>
        </p:txBody>
      </p:sp>
      <p:sp>
        <p:nvSpPr>
          <p:cNvPr id="60" name="Google Shape;60;p13"/>
          <p:cNvSpPr txBox="1">
            <a:spLocks noGrp="1"/>
          </p:cNvSpPr>
          <p:nvPr>
            <p:ph type="body" idx="1"/>
          </p:nvPr>
        </p:nvSpPr>
        <p:spPr>
          <a:xfrm>
            <a:off x="457200" y="1151334"/>
            <a:ext cx="4040100" cy="556500"/>
          </a:xfrm>
          <a:prstGeom prst="rect">
            <a:avLst/>
          </a:prstGeom>
          <a:noFill/>
          <a:ln>
            <a:noFill/>
          </a:ln>
        </p:spPr>
        <p:txBody>
          <a:bodyPr spcFirstLastPara="1" wrap="square" lIns="91425" tIns="45700" rIns="91425" bIns="45700" anchor="b" anchorCtr="0">
            <a:normAutofit/>
          </a:bodyPr>
          <a:lstStyle>
            <a:lvl1pPr marL="457200" lvl="0" indent="-228600" algn="l" rtl="0">
              <a:spcBef>
                <a:spcPts val="440"/>
              </a:spcBef>
              <a:spcAft>
                <a:spcPts val="0"/>
              </a:spcAft>
              <a:buClr>
                <a:schemeClr val="dk1"/>
              </a:buClr>
              <a:buSzPts val="2200"/>
              <a:buNone/>
              <a:defRPr sz="2200" b="1"/>
            </a:lvl1pPr>
            <a:lvl2pPr marL="914400" lvl="1" indent="-228600" algn="l" rtl="0">
              <a:spcBef>
                <a:spcPts val="400"/>
              </a:spcBef>
              <a:spcAft>
                <a:spcPts val="0"/>
              </a:spcAft>
              <a:buClr>
                <a:schemeClr val="dk1"/>
              </a:buClr>
              <a:buSzPts val="2000"/>
              <a:buNone/>
              <a:defRPr sz="2000" b="1"/>
            </a:lvl2pPr>
            <a:lvl3pPr marL="1371600" lvl="2" indent="-228600" algn="l" rtl="0">
              <a:spcBef>
                <a:spcPts val="360"/>
              </a:spcBef>
              <a:spcAft>
                <a:spcPts val="0"/>
              </a:spcAft>
              <a:buClr>
                <a:schemeClr val="dk1"/>
              </a:buClr>
              <a:buSzPts val="1800"/>
              <a:buNone/>
              <a:defRPr sz="1800" b="1"/>
            </a:lvl3pPr>
            <a:lvl4pPr marL="1828800" lvl="3" indent="-228600" algn="l" rtl="0">
              <a:spcBef>
                <a:spcPts val="320"/>
              </a:spcBef>
              <a:spcAft>
                <a:spcPts val="0"/>
              </a:spcAft>
              <a:buClr>
                <a:schemeClr val="dk1"/>
              </a:buClr>
              <a:buSzPts val="1600"/>
              <a:buNone/>
              <a:defRPr sz="1600" b="1"/>
            </a:lvl4pPr>
            <a:lvl5pPr marL="2286000" lvl="4" indent="-228600" algn="l" rtl="0">
              <a:spcBef>
                <a:spcPts val="320"/>
              </a:spcBef>
              <a:spcAft>
                <a:spcPts val="0"/>
              </a:spcAft>
              <a:buClr>
                <a:schemeClr val="dk1"/>
              </a:buClr>
              <a:buSzPts val="1600"/>
              <a:buNone/>
              <a:defRPr sz="1600" b="1"/>
            </a:lvl5pPr>
            <a:lvl6pPr marL="2743200" lvl="5" indent="-228600" algn="l" rtl="0">
              <a:spcBef>
                <a:spcPts val="320"/>
              </a:spcBef>
              <a:spcAft>
                <a:spcPts val="0"/>
              </a:spcAft>
              <a:buClr>
                <a:schemeClr val="dk1"/>
              </a:buClr>
              <a:buSzPts val="1600"/>
              <a:buNone/>
              <a:defRPr sz="1600" b="1"/>
            </a:lvl6pPr>
            <a:lvl7pPr marL="3200400" lvl="6" indent="-228600" algn="l" rtl="0">
              <a:spcBef>
                <a:spcPts val="1200"/>
              </a:spcBef>
              <a:spcAft>
                <a:spcPts val="0"/>
              </a:spcAft>
              <a:buClr>
                <a:schemeClr val="dk1"/>
              </a:buClr>
              <a:buSzPts val="1600"/>
              <a:buNone/>
              <a:defRPr sz="1600" b="1"/>
            </a:lvl7pPr>
            <a:lvl8pPr marL="3657600" lvl="7" indent="-228600" algn="l" rtl="0">
              <a:spcBef>
                <a:spcPts val="1200"/>
              </a:spcBef>
              <a:spcAft>
                <a:spcPts val="0"/>
              </a:spcAft>
              <a:buClr>
                <a:schemeClr val="dk1"/>
              </a:buClr>
              <a:buSzPts val="1600"/>
              <a:buNone/>
              <a:defRPr sz="1600" b="1"/>
            </a:lvl8pPr>
            <a:lvl9pPr marL="4114800" lvl="8" indent="-228600" algn="l" rtl="0">
              <a:spcBef>
                <a:spcPts val="1200"/>
              </a:spcBef>
              <a:spcAft>
                <a:spcPts val="1200"/>
              </a:spcAft>
              <a:buClr>
                <a:schemeClr val="dk1"/>
              </a:buClr>
              <a:buSzPts val="1600"/>
              <a:buNone/>
              <a:defRPr sz="1600" b="1"/>
            </a:lvl9pPr>
          </a:lstStyle>
          <a:p>
            <a:endParaRPr/>
          </a:p>
        </p:txBody>
      </p:sp>
      <p:sp>
        <p:nvSpPr>
          <p:cNvPr id="61" name="Google Shape;61;p13"/>
          <p:cNvSpPr txBox="1">
            <a:spLocks noGrp="1"/>
          </p:cNvSpPr>
          <p:nvPr>
            <p:ph type="body" idx="2"/>
          </p:nvPr>
        </p:nvSpPr>
        <p:spPr>
          <a:xfrm>
            <a:off x="457200" y="1761659"/>
            <a:ext cx="4040100" cy="2832900"/>
          </a:xfrm>
          <a:prstGeom prst="rect">
            <a:avLst/>
          </a:prstGeom>
          <a:noFill/>
          <a:ln>
            <a:noFill/>
          </a:ln>
        </p:spPr>
        <p:txBody>
          <a:bodyPr spcFirstLastPara="1" wrap="square" lIns="91425" tIns="45700" rIns="91425" bIns="45700" anchor="t" anchorCtr="0">
            <a:normAutofit/>
          </a:bodyPr>
          <a:lstStyle>
            <a:lvl1pPr marL="457200" lvl="0" indent="-381000" algn="l" rtl="0">
              <a:spcBef>
                <a:spcPts val="480"/>
              </a:spcBef>
              <a:spcAft>
                <a:spcPts val="0"/>
              </a:spcAft>
              <a:buClr>
                <a:schemeClr val="dk1"/>
              </a:buClr>
              <a:buSzPts val="2400"/>
              <a:buChar char="●"/>
              <a:defRPr sz="2400"/>
            </a:lvl1pPr>
            <a:lvl2pPr marL="914400" lvl="1" indent="-355600" algn="l" rtl="0">
              <a:spcBef>
                <a:spcPts val="400"/>
              </a:spcBef>
              <a:spcAft>
                <a:spcPts val="0"/>
              </a:spcAft>
              <a:buClr>
                <a:schemeClr val="dk1"/>
              </a:buClr>
              <a:buSzPts val="2000"/>
              <a:buChar char="○"/>
              <a:defRPr sz="2000"/>
            </a:lvl2pPr>
            <a:lvl3pPr marL="1371600" lvl="2" indent="-342900" algn="l" rtl="0">
              <a:spcBef>
                <a:spcPts val="360"/>
              </a:spcBef>
              <a:spcAft>
                <a:spcPts val="0"/>
              </a:spcAft>
              <a:buClr>
                <a:schemeClr val="dk1"/>
              </a:buClr>
              <a:buSzPts val="1800"/>
              <a:buChar char="■"/>
              <a:defRPr sz="1800"/>
            </a:lvl3pPr>
            <a:lvl4pPr marL="1828800" lvl="3" indent="-330200" algn="l" rtl="0">
              <a:spcBef>
                <a:spcPts val="320"/>
              </a:spcBef>
              <a:spcAft>
                <a:spcPts val="0"/>
              </a:spcAft>
              <a:buClr>
                <a:schemeClr val="dk1"/>
              </a:buClr>
              <a:buSzPts val="1600"/>
              <a:buChar char="●"/>
              <a:defRPr sz="1600"/>
            </a:lvl4pPr>
            <a:lvl5pPr marL="2286000" lvl="4" indent="-330200" algn="l" rtl="0">
              <a:spcBef>
                <a:spcPts val="320"/>
              </a:spcBef>
              <a:spcAft>
                <a:spcPts val="0"/>
              </a:spcAft>
              <a:buClr>
                <a:schemeClr val="dk1"/>
              </a:buClr>
              <a:buSzPts val="1600"/>
              <a:buChar char="○"/>
              <a:defRPr sz="1600"/>
            </a:lvl5pPr>
            <a:lvl6pPr marL="2743200" lvl="5" indent="-330200" algn="l" rtl="0">
              <a:spcBef>
                <a:spcPts val="320"/>
              </a:spcBef>
              <a:spcAft>
                <a:spcPts val="0"/>
              </a:spcAft>
              <a:buClr>
                <a:schemeClr val="dk1"/>
              </a:buClr>
              <a:buSzPts val="1600"/>
              <a:buChar char="■"/>
              <a:defRPr sz="1600"/>
            </a:lvl6pPr>
            <a:lvl7pPr marL="3200400" lvl="6" indent="-330200" algn="l" rtl="0">
              <a:spcBef>
                <a:spcPts val="1200"/>
              </a:spcBef>
              <a:spcAft>
                <a:spcPts val="0"/>
              </a:spcAft>
              <a:buClr>
                <a:schemeClr val="dk1"/>
              </a:buClr>
              <a:buSzPts val="1600"/>
              <a:buChar char="●"/>
              <a:defRPr sz="1600"/>
            </a:lvl7pPr>
            <a:lvl8pPr marL="3657600" lvl="7" indent="-330200" algn="l" rtl="0">
              <a:spcBef>
                <a:spcPts val="1200"/>
              </a:spcBef>
              <a:spcAft>
                <a:spcPts val="0"/>
              </a:spcAft>
              <a:buClr>
                <a:schemeClr val="dk1"/>
              </a:buClr>
              <a:buSzPts val="1600"/>
              <a:buChar char="○"/>
              <a:defRPr sz="1600"/>
            </a:lvl8pPr>
            <a:lvl9pPr marL="4114800" lvl="8" indent="-330200" algn="l" rtl="0">
              <a:spcBef>
                <a:spcPts val="1200"/>
              </a:spcBef>
              <a:spcAft>
                <a:spcPts val="1200"/>
              </a:spcAft>
              <a:buClr>
                <a:schemeClr val="dk1"/>
              </a:buClr>
              <a:buSzPts val="1600"/>
              <a:buChar char="■"/>
              <a:defRPr sz="1600"/>
            </a:lvl9pPr>
          </a:lstStyle>
          <a:p>
            <a:endParaRPr/>
          </a:p>
        </p:txBody>
      </p:sp>
      <p:sp>
        <p:nvSpPr>
          <p:cNvPr id="62" name="Google Shape;62;p13"/>
          <p:cNvSpPr txBox="1">
            <a:spLocks noGrp="1"/>
          </p:cNvSpPr>
          <p:nvPr>
            <p:ph type="body" idx="3"/>
          </p:nvPr>
        </p:nvSpPr>
        <p:spPr>
          <a:xfrm>
            <a:off x="4645025" y="1151334"/>
            <a:ext cx="4041900" cy="556500"/>
          </a:xfrm>
          <a:prstGeom prst="rect">
            <a:avLst/>
          </a:prstGeom>
          <a:noFill/>
          <a:ln>
            <a:noFill/>
          </a:ln>
        </p:spPr>
        <p:txBody>
          <a:bodyPr spcFirstLastPara="1" wrap="square" lIns="91425" tIns="45700" rIns="91425" bIns="45700" anchor="b" anchorCtr="0">
            <a:normAutofit/>
          </a:bodyPr>
          <a:lstStyle>
            <a:lvl1pPr marL="457200" lvl="0" indent="-228600" algn="l" rtl="0">
              <a:spcBef>
                <a:spcPts val="440"/>
              </a:spcBef>
              <a:spcAft>
                <a:spcPts val="0"/>
              </a:spcAft>
              <a:buClr>
                <a:schemeClr val="dk1"/>
              </a:buClr>
              <a:buSzPts val="2200"/>
              <a:buNone/>
              <a:defRPr sz="2200" b="1"/>
            </a:lvl1pPr>
            <a:lvl2pPr marL="914400" lvl="1" indent="-228600" algn="l" rtl="0">
              <a:spcBef>
                <a:spcPts val="400"/>
              </a:spcBef>
              <a:spcAft>
                <a:spcPts val="0"/>
              </a:spcAft>
              <a:buClr>
                <a:schemeClr val="dk1"/>
              </a:buClr>
              <a:buSzPts val="2000"/>
              <a:buNone/>
              <a:defRPr sz="2000" b="1"/>
            </a:lvl2pPr>
            <a:lvl3pPr marL="1371600" lvl="2" indent="-228600" algn="l" rtl="0">
              <a:spcBef>
                <a:spcPts val="360"/>
              </a:spcBef>
              <a:spcAft>
                <a:spcPts val="0"/>
              </a:spcAft>
              <a:buClr>
                <a:schemeClr val="dk1"/>
              </a:buClr>
              <a:buSzPts val="1800"/>
              <a:buNone/>
              <a:defRPr sz="1800" b="1"/>
            </a:lvl3pPr>
            <a:lvl4pPr marL="1828800" lvl="3" indent="-228600" algn="l" rtl="0">
              <a:spcBef>
                <a:spcPts val="320"/>
              </a:spcBef>
              <a:spcAft>
                <a:spcPts val="0"/>
              </a:spcAft>
              <a:buClr>
                <a:schemeClr val="dk1"/>
              </a:buClr>
              <a:buSzPts val="1600"/>
              <a:buNone/>
              <a:defRPr sz="1600" b="1"/>
            </a:lvl4pPr>
            <a:lvl5pPr marL="2286000" lvl="4" indent="-228600" algn="l" rtl="0">
              <a:spcBef>
                <a:spcPts val="320"/>
              </a:spcBef>
              <a:spcAft>
                <a:spcPts val="0"/>
              </a:spcAft>
              <a:buClr>
                <a:schemeClr val="dk1"/>
              </a:buClr>
              <a:buSzPts val="1600"/>
              <a:buNone/>
              <a:defRPr sz="1600" b="1"/>
            </a:lvl5pPr>
            <a:lvl6pPr marL="2743200" lvl="5" indent="-228600" algn="l" rtl="0">
              <a:spcBef>
                <a:spcPts val="320"/>
              </a:spcBef>
              <a:spcAft>
                <a:spcPts val="0"/>
              </a:spcAft>
              <a:buClr>
                <a:schemeClr val="dk1"/>
              </a:buClr>
              <a:buSzPts val="1600"/>
              <a:buNone/>
              <a:defRPr sz="1600" b="1"/>
            </a:lvl6pPr>
            <a:lvl7pPr marL="3200400" lvl="6" indent="-228600" algn="l" rtl="0">
              <a:spcBef>
                <a:spcPts val="1200"/>
              </a:spcBef>
              <a:spcAft>
                <a:spcPts val="0"/>
              </a:spcAft>
              <a:buClr>
                <a:schemeClr val="dk1"/>
              </a:buClr>
              <a:buSzPts val="1600"/>
              <a:buNone/>
              <a:defRPr sz="1600" b="1"/>
            </a:lvl7pPr>
            <a:lvl8pPr marL="3657600" lvl="7" indent="-228600" algn="l" rtl="0">
              <a:spcBef>
                <a:spcPts val="1200"/>
              </a:spcBef>
              <a:spcAft>
                <a:spcPts val="0"/>
              </a:spcAft>
              <a:buClr>
                <a:schemeClr val="dk1"/>
              </a:buClr>
              <a:buSzPts val="1600"/>
              <a:buNone/>
              <a:defRPr sz="1600" b="1"/>
            </a:lvl8pPr>
            <a:lvl9pPr marL="4114800" lvl="8" indent="-228600" algn="l" rtl="0">
              <a:spcBef>
                <a:spcPts val="1200"/>
              </a:spcBef>
              <a:spcAft>
                <a:spcPts val="1200"/>
              </a:spcAft>
              <a:buClr>
                <a:schemeClr val="dk1"/>
              </a:buClr>
              <a:buSzPts val="1600"/>
              <a:buNone/>
              <a:defRPr sz="1600" b="1"/>
            </a:lvl9pPr>
          </a:lstStyle>
          <a:p>
            <a:endParaRPr/>
          </a:p>
        </p:txBody>
      </p:sp>
      <p:sp>
        <p:nvSpPr>
          <p:cNvPr id="63" name="Google Shape;63;p13"/>
          <p:cNvSpPr txBox="1">
            <a:spLocks noGrp="1"/>
          </p:cNvSpPr>
          <p:nvPr>
            <p:ph type="body" idx="4"/>
          </p:nvPr>
        </p:nvSpPr>
        <p:spPr>
          <a:xfrm>
            <a:off x="4645025" y="1761659"/>
            <a:ext cx="4041900" cy="2832900"/>
          </a:xfrm>
          <a:prstGeom prst="rect">
            <a:avLst/>
          </a:prstGeom>
          <a:noFill/>
          <a:ln>
            <a:noFill/>
          </a:ln>
        </p:spPr>
        <p:txBody>
          <a:bodyPr spcFirstLastPara="1" wrap="square" lIns="91425" tIns="45700" rIns="91425" bIns="45700" anchor="t" anchorCtr="0">
            <a:normAutofit/>
          </a:bodyPr>
          <a:lstStyle>
            <a:lvl1pPr marL="457200" lvl="0" indent="-381000" algn="l" rtl="0">
              <a:spcBef>
                <a:spcPts val="480"/>
              </a:spcBef>
              <a:spcAft>
                <a:spcPts val="0"/>
              </a:spcAft>
              <a:buClr>
                <a:schemeClr val="dk1"/>
              </a:buClr>
              <a:buSzPts val="2400"/>
              <a:buChar char="●"/>
              <a:defRPr sz="2400"/>
            </a:lvl1pPr>
            <a:lvl2pPr marL="914400" lvl="1" indent="-355600" algn="l" rtl="0">
              <a:spcBef>
                <a:spcPts val="400"/>
              </a:spcBef>
              <a:spcAft>
                <a:spcPts val="0"/>
              </a:spcAft>
              <a:buClr>
                <a:schemeClr val="dk1"/>
              </a:buClr>
              <a:buSzPts val="2000"/>
              <a:buChar char="○"/>
              <a:defRPr sz="2000"/>
            </a:lvl2pPr>
            <a:lvl3pPr marL="1371600" lvl="2" indent="-342900" algn="l" rtl="0">
              <a:spcBef>
                <a:spcPts val="360"/>
              </a:spcBef>
              <a:spcAft>
                <a:spcPts val="0"/>
              </a:spcAft>
              <a:buClr>
                <a:schemeClr val="dk1"/>
              </a:buClr>
              <a:buSzPts val="1800"/>
              <a:buChar char="■"/>
              <a:defRPr sz="1800"/>
            </a:lvl3pPr>
            <a:lvl4pPr marL="1828800" lvl="3" indent="-330200" algn="l" rtl="0">
              <a:spcBef>
                <a:spcPts val="320"/>
              </a:spcBef>
              <a:spcAft>
                <a:spcPts val="0"/>
              </a:spcAft>
              <a:buClr>
                <a:schemeClr val="dk1"/>
              </a:buClr>
              <a:buSzPts val="1600"/>
              <a:buChar char="●"/>
              <a:defRPr sz="1600"/>
            </a:lvl4pPr>
            <a:lvl5pPr marL="2286000" lvl="4" indent="-330200" algn="l" rtl="0">
              <a:spcBef>
                <a:spcPts val="320"/>
              </a:spcBef>
              <a:spcAft>
                <a:spcPts val="0"/>
              </a:spcAft>
              <a:buClr>
                <a:schemeClr val="dk1"/>
              </a:buClr>
              <a:buSzPts val="1600"/>
              <a:buChar char="○"/>
              <a:defRPr sz="1600"/>
            </a:lvl5pPr>
            <a:lvl6pPr marL="2743200" lvl="5" indent="-330200" algn="l" rtl="0">
              <a:spcBef>
                <a:spcPts val="320"/>
              </a:spcBef>
              <a:spcAft>
                <a:spcPts val="0"/>
              </a:spcAft>
              <a:buClr>
                <a:schemeClr val="dk1"/>
              </a:buClr>
              <a:buSzPts val="1600"/>
              <a:buChar char="■"/>
              <a:defRPr sz="1600"/>
            </a:lvl6pPr>
            <a:lvl7pPr marL="3200400" lvl="6" indent="-330200" algn="l" rtl="0">
              <a:spcBef>
                <a:spcPts val="1200"/>
              </a:spcBef>
              <a:spcAft>
                <a:spcPts val="0"/>
              </a:spcAft>
              <a:buClr>
                <a:schemeClr val="dk1"/>
              </a:buClr>
              <a:buSzPts val="1600"/>
              <a:buChar char="●"/>
              <a:defRPr sz="1600"/>
            </a:lvl7pPr>
            <a:lvl8pPr marL="3657600" lvl="7" indent="-330200" algn="l" rtl="0">
              <a:spcBef>
                <a:spcPts val="1200"/>
              </a:spcBef>
              <a:spcAft>
                <a:spcPts val="0"/>
              </a:spcAft>
              <a:buClr>
                <a:schemeClr val="dk1"/>
              </a:buClr>
              <a:buSzPts val="1600"/>
              <a:buChar char="○"/>
              <a:defRPr sz="1600"/>
            </a:lvl8pPr>
            <a:lvl9pPr marL="4114800" lvl="8" indent="-330200" algn="l" rtl="0">
              <a:spcBef>
                <a:spcPts val="1200"/>
              </a:spcBef>
              <a:spcAft>
                <a:spcPts val="1200"/>
              </a:spcAft>
              <a:buClr>
                <a:schemeClr val="dk1"/>
              </a:buClr>
              <a:buSzPts val="1600"/>
              <a:buChar char="■"/>
              <a:defRPr sz="1600"/>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4"/>
        <p:cNvGrpSpPr/>
        <p:nvPr/>
      </p:nvGrpSpPr>
      <p:grpSpPr>
        <a:xfrm>
          <a:off x="0" y="0"/>
          <a:ext cx="0" cy="0"/>
          <a:chOff x="0" y="0"/>
          <a:chExt cx="0" cy="0"/>
        </a:xfrm>
      </p:grpSpPr>
      <p:sp>
        <p:nvSpPr>
          <p:cNvPr id="65" name="Google Shape;65;p14"/>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66" name="Google Shape;66;p14"/>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67" name="Google Shape;67;p1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68" name="Google Shape;68;p1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69" name="Google Shape;69;p1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p:nvPr/>
        </p:nvSpPr>
        <p:spPr>
          <a:xfrm flipH="1">
            <a:off x="7595938" y="4602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17" name="Google Shape;17;p3"/>
          <p:cNvSpPr/>
          <p:nvPr/>
        </p:nvSpPr>
        <p:spPr>
          <a:xfrm rot="10800000" flipH="1">
            <a:off x="466425" y="35583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18" name="Google Shape;18;p3"/>
          <p:cNvSpPr txBox="1">
            <a:spLocks noGrp="1"/>
          </p:cNvSpPr>
          <p:nvPr>
            <p:ph type="title"/>
          </p:nvPr>
        </p:nvSpPr>
        <p:spPr>
          <a:xfrm>
            <a:off x="773700" y="1806450"/>
            <a:ext cx="7596600" cy="15306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Google Shape;21;p4"/>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4"/>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23" name="Google Shape;23;p4"/>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27" name="Google Shape;27;p5"/>
          <p:cNvSpPr txBox="1">
            <a:spLocks noGrp="1"/>
          </p:cNvSpPr>
          <p:nvPr>
            <p:ph type="body" idx="1"/>
          </p:nvPr>
        </p:nvSpPr>
        <p:spPr>
          <a:xfrm>
            <a:off x="311700" y="1225225"/>
            <a:ext cx="3999900" cy="33540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8" name="Google Shape;28;p5"/>
          <p:cNvSpPr txBox="1">
            <a:spLocks noGrp="1"/>
          </p:cNvSpPr>
          <p:nvPr>
            <p:ph type="body" idx="2"/>
          </p:nvPr>
        </p:nvSpPr>
        <p:spPr>
          <a:xfrm>
            <a:off x="4832400" y="1225225"/>
            <a:ext cx="3999900" cy="33540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0"/>
        <p:cNvGrpSpPr/>
        <p:nvPr/>
      </p:nvGrpSpPr>
      <p:grpSpPr>
        <a:xfrm>
          <a:off x="0" y="0"/>
          <a:ext cx="0" cy="0"/>
          <a:chOff x="0" y="0"/>
          <a:chExt cx="0" cy="0"/>
        </a:xfrm>
      </p:grpSpPr>
      <p:sp>
        <p:nvSpPr>
          <p:cNvPr id="31" name="Google Shape;31;p6"/>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32" name="Google Shape;32;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3"/>
        <p:cNvGrpSpPr/>
        <p:nvPr/>
      </p:nvGrpSpPr>
      <p:grpSpPr>
        <a:xfrm>
          <a:off x="0" y="0"/>
          <a:ext cx="0" cy="0"/>
          <a:chOff x="0" y="0"/>
          <a:chExt cx="0" cy="0"/>
        </a:xfrm>
      </p:grpSpPr>
      <p:sp>
        <p:nvSpPr>
          <p:cNvPr id="34" name="Google Shape;34;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35" name="Google Shape;35;p7"/>
          <p:cNvSpPr txBox="1">
            <a:spLocks noGrp="1"/>
          </p:cNvSpPr>
          <p:nvPr>
            <p:ph type="body" idx="1"/>
          </p:nvPr>
        </p:nvSpPr>
        <p:spPr>
          <a:xfrm>
            <a:off x="311700" y="1399400"/>
            <a:ext cx="2808000" cy="27849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6" name="Google Shape;36;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7"/>
        <p:cNvGrpSpPr/>
        <p:nvPr/>
      </p:nvGrpSpPr>
      <p:grpSpPr>
        <a:xfrm>
          <a:off x="0" y="0"/>
          <a:ext cx="0" cy="0"/>
          <a:chOff x="0" y="0"/>
          <a:chExt cx="0" cy="0"/>
        </a:xfrm>
      </p:grpSpPr>
      <p:sp>
        <p:nvSpPr>
          <p:cNvPr id="38" name="Google Shape;38;p8"/>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8"/>
          <p:cNvSpPr txBox="1">
            <a:spLocks noGrp="1"/>
          </p:cNvSpPr>
          <p:nvPr>
            <p:ph type="title"/>
          </p:nvPr>
        </p:nvSpPr>
        <p:spPr>
          <a:xfrm>
            <a:off x="490250" y="450150"/>
            <a:ext cx="5878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0" name="Google Shape;40;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1"/>
        <p:cNvGrpSpPr/>
        <p:nvPr/>
      </p:nvGrpSpPr>
      <p:grpSpPr>
        <a:xfrm>
          <a:off x="0" y="0"/>
          <a:ext cx="0" cy="0"/>
          <a:chOff x="0" y="0"/>
          <a:chExt cx="0" cy="0"/>
        </a:xfrm>
      </p:grpSpPr>
      <p:sp>
        <p:nvSpPr>
          <p:cNvPr id="42" name="Google Shape;42;p9"/>
          <p:cNvSpPr/>
          <p:nvPr/>
        </p:nvSpPr>
        <p:spPr>
          <a:xfrm>
            <a:off x="4572000" y="-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3" name="Google Shape;43;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44" name="Google Shape;44;p9"/>
          <p:cNvSpPr txBox="1">
            <a:spLocks noGrp="1"/>
          </p:cNvSpPr>
          <p:nvPr>
            <p:ph type="title"/>
          </p:nvPr>
        </p:nvSpPr>
        <p:spPr>
          <a:xfrm>
            <a:off x="265500" y="929275"/>
            <a:ext cx="4045200" cy="1786200"/>
          </a:xfrm>
          <a:prstGeom prst="rect">
            <a:avLst/>
          </a:prstGeom>
        </p:spPr>
        <p:txBody>
          <a:bodyPr spcFirstLastPara="1" wrap="square" lIns="91425" tIns="91425" rIns="91425" bIns="91425" anchor="b" anchorCtr="0">
            <a:normAutofit/>
          </a:bodyPr>
          <a:lstStyle>
            <a:lvl1pPr lvl="0" algn="ctr">
              <a:spcBef>
                <a:spcPts val="0"/>
              </a:spcBef>
              <a:spcAft>
                <a:spcPts val="0"/>
              </a:spcAft>
              <a:buClr>
                <a:schemeClr val="lt2"/>
              </a:buClr>
              <a:buSzPts val="4200"/>
              <a:buNone/>
              <a:defRPr>
                <a:solidFill>
                  <a:schemeClr val="lt2"/>
                </a:solidFill>
              </a:defRPr>
            </a:lvl1pPr>
            <a:lvl2pPr lvl="1" algn="ctr">
              <a:spcBef>
                <a:spcPts val="0"/>
              </a:spcBef>
              <a:spcAft>
                <a:spcPts val="0"/>
              </a:spcAft>
              <a:buClr>
                <a:schemeClr val="lt2"/>
              </a:buClr>
              <a:buSzPts val="4200"/>
              <a:buNone/>
              <a:defRPr>
                <a:solidFill>
                  <a:schemeClr val="lt2"/>
                </a:solidFill>
              </a:defRPr>
            </a:lvl2pPr>
            <a:lvl3pPr lvl="2" algn="ctr">
              <a:spcBef>
                <a:spcPts val="0"/>
              </a:spcBef>
              <a:spcAft>
                <a:spcPts val="0"/>
              </a:spcAft>
              <a:buClr>
                <a:schemeClr val="lt2"/>
              </a:buClr>
              <a:buSzPts val="4200"/>
              <a:buNone/>
              <a:defRPr>
                <a:solidFill>
                  <a:schemeClr val="lt2"/>
                </a:solidFill>
              </a:defRPr>
            </a:lvl3pPr>
            <a:lvl4pPr lvl="3" algn="ctr">
              <a:spcBef>
                <a:spcPts val="0"/>
              </a:spcBef>
              <a:spcAft>
                <a:spcPts val="0"/>
              </a:spcAft>
              <a:buClr>
                <a:schemeClr val="lt2"/>
              </a:buClr>
              <a:buSzPts val="4200"/>
              <a:buNone/>
              <a:defRPr>
                <a:solidFill>
                  <a:schemeClr val="lt2"/>
                </a:solidFill>
              </a:defRPr>
            </a:lvl4pPr>
            <a:lvl5pPr lvl="4" algn="ctr">
              <a:spcBef>
                <a:spcPts val="0"/>
              </a:spcBef>
              <a:spcAft>
                <a:spcPts val="0"/>
              </a:spcAft>
              <a:buClr>
                <a:schemeClr val="lt2"/>
              </a:buClr>
              <a:buSzPts val="4200"/>
              <a:buNone/>
              <a:defRPr>
                <a:solidFill>
                  <a:schemeClr val="lt2"/>
                </a:solidFill>
              </a:defRPr>
            </a:lvl5pPr>
            <a:lvl6pPr lvl="5" algn="ctr">
              <a:spcBef>
                <a:spcPts val="0"/>
              </a:spcBef>
              <a:spcAft>
                <a:spcPts val="0"/>
              </a:spcAft>
              <a:buClr>
                <a:schemeClr val="lt2"/>
              </a:buClr>
              <a:buSzPts val="4200"/>
              <a:buNone/>
              <a:defRPr>
                <a:solidFill>
                  <a:schemeClr val="lt2"/>
                </a:solidFill>
              </a:defRPr>
            </a:lvl6pPr>
            <a:lvl7pPr lvl="6" algn="ctr">
              <a:spcBef>
                <a:spcPts val="0"/>
              </a:spcBef>
              <a:spcAft>
                <a:spcPts val="0"/>
              </a:spcAft>
              <a:buClr>
                <a:schemeClr val="lt2"/>
              </a:buClr>
              <a:buSzPts val="4200"/>
              <a:buNone/>
              <a:defRPr>
                <a:solidFill>
                  <a:schemeClr val="lt2"/>
                </a:solidFill>
              </a:defRPr>
            </a:lvl7pPr>
            <a:lvl8pPr lvl="7" algn="ctr">
              <a:spcBef>
                <a:spcPts val="0"/>
              </a:spcBef>
              <a:spcAft>
                <a:spcPts val="0"/>
              </a:spcAft>
              <a:buClr>
                <a:schemeClr val="lt2"/>
              </a:buClr>
              <a:buSzPts val="4200"/>
              <a:buNone/>
              <a:defRPr>
                <a:solidFill>
                  <a:schemeClr val="lt2"/>
                </a:solidFill>
              </a:defRPr>
            </a:lvl8pPr>
            <a:lvl9pPr lvl="8" algn="ctr">
              <a:spcBef>
                <a:spcPts val="0"/>
              </a:spcBef>
              <a:spcAft>
                <a:spcPts val="0"/>
              </a:spcAft>
              <a:buClr>
                <a:schemeClr val="lt2"/>
              </a:buClr>
              <a:buSzPts val="4200"/>
              <a:buNone/>
              <a:defRPr>
                <a:solidFill>
                  <a:schemeClr val="lt2"/>
                </a:solidFill>
              </a:defRPr>
            </a:lvl9pPr>
          </a:lstStyle>
          <a:p>
            <a:endParaRPr/>
          </a:p>
        </p:txBody>
      </p:sp>
      <p:sp>
        <p:nvSpPr>
          <p:cNvPr id="45" name="Google Shape;45;p9"/>
          <p:cNvSpPr txBox="1">
            <a:spLocks noGrp="1"/>
          </p:cNvSpPr>
          <p:nvPr>
            <p:ph type="subTitle" idx="1"/>
          </p:nvPr>
        </p:nvSpPr>
        <p:spPr>
          <a:xfrm>
            <a:off x="265500" y="2769001"/>
            <a:ext cx="4045200" cy="1574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400"/>
              <a:buFont typeface="Economica"/>
              <a:buNone/>
              <a:defRPr sz="2400">
                <a:latin typeface="Economica"/>
                <a:ea typeface="Economica"/>
                <a:cs typeface="Economica"/>
                <a:sym typeface="Economica"/>
              </a:defRPr>
            </a:lvl1pPr>
            <a:lvl2pPr lvl="1" algn="ctr">
              <a:lnSpc>
                <a:spcPct val="100000"/>
              </a:lnSpc>
              <a:spcBef>
                <a:spcPts val="0"/>
              </a:spcBef>
              <a:spcAft>
                <a:spcPts val="0"/>
              </a:spcAft>
              <a:buSzPts val="2400"/>
              <a:buFont typeface="Economica"/>
              <a:buNone/>
              <a:defRPr sz="2400">
                <a:latin typeface="Economica"/>
                <a:ea typeface="Economica"/>
                <a:cs typeface="Economica"/>
                <a:sym typeface="Economica"/>
              </a:defRPr>
            </a:lvl2pPr>
            <a:lvl3pPr lvl="2" algn="ctr">
              <a:lnSpc>
                <a:spcPct val="100000"/>
              </a:lnSpc>
              <a:spcBef>
                <a:spcPts val="0"/>
              </a:spcBef>
              <a:spcAft>
                <a:spcPts val="0"/>
              </a:spcAft>
              <a:buSzPts val="2400"/>
              <a:buFont typeface="Economica"/>
              <a:buNone/>
              <a:defRPr sz="2400">
                <a:latin typeface="Economica"/>
                <a:ea typeface="Economica"/>
                <a:cs typeface="Economica"/>
                <a:sym typeface="Economica"/>
              </a:defRPr>
            </a:lvl3pPr>
            <a:lvl4pPr lvl="3" algn="ctr">
              <a:lnSpc>
                <a:spcPct val="100000"/>
              </a:lnSpc>
              <a:spcBef>
                <a:spcPts val="0"/>
              </a:spcBef>
              <a:spcAft>
                <a:spcPts val="0"/>
              </a:spcAft>
              <a:buSzPts val="2400"/>
              <a:buFont typeface="Economica"/>
              <a:buNone/>
              <a:defRPr sz="2400">
                <a:latin typeface="Economica"/>
                <a:ea typeface="Economica"/>
                <a:cs typeface="Economica"/>
                <a:sym typeface="Economica"/>
              </a:defRPr>
            </a:lvl4pPr>
            <a:lvl5pPr lvl="4" algn="ctr">
              <a:lnSpc>
                <a:spcPct val="100000"/>
              </a:lnSpc>
              <a:spcBef>
                <a:spcPts val="0"/>
              </a:spcBef>
              <a:spcAft>
                <a:spcPts val="0"/>
              </a:spcAft>
              <a:buSzPts val="2400"/>
              <a:buFont typeface="Economica"/>
              <a:buNone/>
              <a:defRPr sz="2400">
                <a:latin typeface="Economica"/>
                <a:ea typeface="Economica"/>
                <a:cs typeface="Economica"/>
                <a:sym typeface="Economica"/>
              </a:defRPr>
            </a:lvl5pPr>
            <a:lvl6pPr lvl="5" algn="ctr">
              <a:lnSpc>
                <a:spcPct val="100000"/>
              </a:lnSpc>
              <a:spcBef>
                <a:spcPts val="0"/>
              </a:spcBef>
              <a:spcAft>
                <a:spcPts val="0"/>
              </a:spcAft>
              <a:buSzPts val="2400"/>
              <a:buFont typeface="Economica"/>
              <a:buNone/>
              <a:defRPr sz="2400">
                <a:latin typeface="Economica"/>
                <a:ea typeface="Economica"/>
                <a:cs typeface="Economica"/>
                <a:sym typeface="Economica"/>
              </a:defRPr>
            </a:lvl6pPr>
            <a:lvl7pPr lvl="6" algn="ctr">
              <a:lnSpc>
                <a:spcPct val="100000"/>
              </a:lnSpc>
              <a:spcBef>
                <a:spcPts val="0"/>
              </a:spcBef>
              <a:spcAft>
                <a:spcPts val="0"/>
              </a:spcAft>
              <a:buSzPts val="2400"/>
              <a:buFont typeface="Economica"/>
              <a:buNone/>
              <a:defRPr sz="2400">
                <a:latin typeface="Economica"/>
                <a:ea typeface="Economica"/>
                <a:cs typeface="Economica"/>
                <a:sym typeface="Economica"/>
              </a:defRPr>
            </a:lvl7pPr>
            <a:lvl8pPr lvl="7" algn="ctr">
              <a:lnSpc>
                <a:spcPct val="100000"/>
              </a:lnSpc>
              <a:spcBef>
                <a:spcPts val="0"/>
              </a:spcBef>
              <a:spcAft>
                <a:spcPts val="0"/>
              </a:spcAft>
              <a:buSzPts val="2400"/>
              <a:buFont typeface="Economica"/>
              <a:buNone/>
              <a:defRPr sz="2400">
                <a:latin typeface="Economica"/>
                <a:ea typeface="Economica"/>
                <a:cs typeface="Economica"/>
                <a:sym typeface="Economica"/>
              </a:defRPr>
            </a:lvl8pPr>
            <a:lvl9pPr lvl="8" algn="ctr">
              <a:lnSpc>
                <a:spcPct val="100000"/>
              </a:lnSpc>
              <a:spcBef>
                <a:spcPts val="0"/>
              </a:spcBef>
              <a:spcAft>
                <a:spcPts val="0"/>
              </a:spcAft>
              <a:buSzPts val="2400"/>
              <a:buFont typeface="Economica"/>
              <a:buNone/>
              <a:defRPr sz="2400">
                <a:latin typeface="Economica"/>
                <a:ea typeface="Economica"/>
                <a:cs typeface="Economica"/>
                <a:sym typeface="Economica"/>
              </a:defRPr>
            </a:lvl9pPr>
          </a:lstStyle>
          <a:p>
            <a:endParaRPr/>
          </a:p>
        </p:txBody>
      </p:sp>
      <p:sp>
        <p:nvSpPr>
          <p:cNvPr id="46" name="Google Shape;46;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47" name="Google Shape;47;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8"/>
        <p:cNvGrpSpPr/>
        <p:nvPr/>
      </p:nvGrpSpPr>
      <p:grpSpPr>
        <a:xfrm>
          <a:off x="0" y="0"/>
          <a:ext cx="0" cy="0"/>
          <a:chOff x="0" y="0"/>
          <a:chExt cx="0" cy="0"/>
        </a:xfrm>
      </p:grpSpPr>
      <p:sp>
        <p:nvSpPr>
          <p:cNvPr id="49" name="Google Shape;49;p10"/>
          <p:cNvSpPr txBox="1">
            <a:spLocks noGrp="1"/>
          </p:cNvSpPr>
          <p:nvPr>
            <p:ph type="body" idx="1"/>
          </p:nvPr>
        </p:nvSpPr>
        <p:spPr>
          <a:xfrm>
            <a:off x="319500" y="42189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2400"/>
              <a:buFont typeface="Economica"/>
              <a:buNone/>
              <a:defRPr sz="2400">
                <a:latin typeface="Economica"/>
                <a:ea typeface="Economica"/>
                <a:cs typeface="Economica"/>
                <a:sym typeface="Economica"/>
              </a:defRPr>
            </a:lvl1pPr>
          </a:lstStyle>
          <a:p>
            <a:endParaRPr/>
          </a:p>
        </p:txBody>
      </p:sp>
      <p:sp>
        <p:nvSpPr>
          <p:cNvPr id="50" name="Google Shape;50;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luxe">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15925"/>
            <a:ext cx="8520600" cy="831300"/>
          </a:xfrm>
          <a:prstGeom prst="rect">
            <a:avLst/>
          </a:prstGeom>
          <a:noFill/>
          <a:ln>
            <a:noFill/>
          </a:ln>
        </p:spPr>
        <p:txBody>
          <a:bodyPr spcFirstLastPara="1" wrap="square" lIns="91425" tIns="91425" rIns="91425" bIns="91425" anchor="b" anchorCtr="0">
            <a:normAutofit/>
          </a:bodyPr>
          <a:lstStyle>
            <a:lvl1pPr lv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1pPr>
            <a:lvl2pPr lvl="1">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2pPr>
            <a:lvl3pPr lvl="2">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3pPr>
            <a:lvl4pPr lvl="3">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4pPr>
            <a:lvl5pPr lvl="4">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5pPr>
            <a:lvl6pPr lvl="5">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6pPr>
            <a:lvl7pPr lvl="6">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7pPr>
            <a:lvl8pPr lvl="7">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8pPr>
            <a:lvl9pPr lvl="8">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9pPr>
          </a:lstStyle>
          <a:p>
            <a:endParaRPr/>
          </a:p>
        </p:txBody>
      </p:sp>
      <p:sp>
        <p:nvSpPr>
          <p:cNvPr id="7" name="Google Shape;7;p1"/>
          <p:cNvSpPr txBox="1">
            <a:spLocks noGrp="1"/>
          </p:cNvSpPr>
          <p:nvPr>
            <p:ph type="body" idx="1"/>
          </p:nvPr>
        </p:nvSpPr>
        <p:spPr>
          <a:xfrm>
            <a:off x="311700" y="1225225"/>
            <a:ext cx="8520600" cy="33540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1"/>
              </a:buClr>
              <a:buSzPts val="1800"/>
              <a:buFont typeface="Open Sans"/>
              <a:buChar char="●"/>
              <a:defRPr sz="1800">
                <a:solidFill>
                  <a:schemeClr val="dk1"/>
                </a:solidFill>
                <a:latin typeface="Open Sans"/>
                <a:ea typeface="Open Sans"/>
                <a:cs typeface="Open Sans"/>
                <a:sym typeface="Open Sans"/>
              </a:defRPr>
            </a:lvl1pPr>
            <a:lvl2pPr marL="914400" lvl="1" indent="-3175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marL="1371600" lvl="2" indent="-3175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marL="1828800" lvl="3" indent="-3175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marL="2286000" lvl="4" indent="-3175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marL="2743200" lvl="5" indent="-3175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marL="3200400" lvl="6" indent="-3175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marL="3657600" lvl="7" indent="-3175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marL="4114800" lvl="8" indent="-3175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Economica"/>
                <a:ea typeface="Economica"/>
                <a:cs typeface="Economica"/>
                <a:sym typeface="Economica"/>
              </a:defRPr>
            </a:lvl1pPr>
            <a:lvl2pPr lvl="1" algn="r">
              <a:buNone/>
              <a:defRPr sz="1000">
                <a:solidFill>
                  <a:schemeClr val="dk1"/>
                </a:solidFill>
                <a:latin typeface="Economica"/>
                <a:ea typeface="Economica"/>
                <a:cs typeface="Economica"/>
                <a:sym typeface="Economica"/>
              </a:defRPr>
            </a:lvl2pPr>
            <a:lvl3pPr lvl="2" algn="r">
              <a:buNone/>
              <a:defRPr sz="1000">
                <a:solidFill>
                  <a:schemeClr val="dk1"/>
                </a:solidFill>
                <a:latin typeface="Economica"/>
                <a:ea typeface="Economica"/>
                <a:cs typeface="Economica"/>
                <a:sym typeface="Economica"/>
              </a:defRPr>
            </a:lvl3pPr>
            <a:lvl4pPr lvl="3" algn="r">
              <a:buNone/>
              <a:defRPr sz="1000">
                <a:solidFill>
                  <a:schemeClr val="dk1"/>
                </a:solidFill>
                <a:latin typeface="Economica"/>
                <a:ea typeface="Economica"/>
                <a:cs typeface="Economica"/>
                <a:sym typeface="Economica"/>
              </a:defRPr>
            </a:lvl4pPr>
            <a:lvl5pPr lvl="4" algn="r">
              <a:buNone/>
              <a:defRPr sz="1000">
                <a:solidFill>
                  <a:schemeClr val="dk1"/>
                </a:solidFill>
                <a:latin typeface="Economica"/>
                <a:ea typeface="Economica"/>
                <a:cs typeface="Economica"/>
                <a:sym typeface="Economica"/>
              </a:defRPr>
            </a:lvl5pPr>
            <a:lvl6pPr lvl="5" algn="r">
              <a:buNone/>
              <a:defRPr sz="1000">
                <a:solidFill>
                  <a:schemeClr val="dk1"/>
                </a:solidFill>
                <a:latin typeface="Economica"/>
                <a:ea typeface="Economica"/>
                <a:cs typeface="Economica"/>
                <a:sym typeface="Economica"/>
              </a:defRPr>
            </a:lvl6pPr>
            <a:lvl7pPr lvl="6" algn="r">
              <a:buNone/>
              <a:defRPr sz="1000">
                <a:solidFill>
                  <a:schemeClr val="dk1"/>
                </a:solidFill>
                <a:latin typeface="Economica"/>
                <a:ea typeface="Economica"/>
                <a:cs typeface="Economica"/>
                <a:sym typeface="Economica"/>
              </a:defRPr>
            </a:lvl7pPr>
            <a:lvl8pPr lvl="7" algn="r">
              <a:buNone/>
              <a:defRPr sz="1000">
                <a:solidFill>
                  <a:schemeClr val="dk1"/>
                </a:solidFill>
                <a:latin typeface="Economica"/>
                <a:ea typeface="Economica"/>
                <a:cs typeface="Economica"/>
                <a:sym typeface="Economica"/>
              </a:defRPr>
            </a:lvl8pPr>
            <a:lvl9pPr lvl="8" algn="r">
              <a:buNone/>
              <a:defRPr sz="1000">
                <a:solidFill>
                  <a:schemeClr val="dk1"/>
                </a:solidFill>
                <a:latin typeface="Economica"/>
                <a:ea typeface="Economica"/>
                <a:cs typeface="Economica"/>
                <a:sym typeface="Economica"/>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s://www.bbc.co.uk/mediacentre/behindtheheadlines/salford" TargetMode="External"/><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hyperlink" Target="http://www.youtube.com/watch?v=eIhU8OGmlhA"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4.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hyperlink" Target="https://www.theguardian.com/business/2021/nov/28/clarks-looking-for-reboot-under-new-chinese-leadership"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en.wikipedia.org/wiki/Business_transformation"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hyperlink" Target="https://www.kotterinc.com/8-step-process-for-leading-change/"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hyperlink" Target="https://www.tutor2u.net/" TargetMode="External"/><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pic>
        <p:nvPicPr>
          <p:cNvPr id="74" name="Google Shape;74;p15" descr="A picture containing sitting, monitor, man&#10;&#10;Description automatically generated"/>
          <p:cNvPicPr preferRelativeResize="0"/>
          <p:nvPr/>
        </p:nvPicPr>
        <p:blipFill rotWithShape="1">
          <a:blip r:embed="rId3">
            <a:alphaModFix/>
          </a:blip>
          <a:srcRect/>
          <a:stretch/>
        </p:blipFill>
        <p:spPr>
          <a:xfrm>
            <a:off x="-552" y="0"/>
            <a:ext cx="9145104" cy="5143500"/>
          </a:xfrm>
          <a:prstGeom prst="rect">
            <a:avLst/>
          </a:prstGeom>
          <a:noFill/>
          <a:ln>
            <a:noFill/>
          </a:ln>
        </p:spPr>
      </p:pic>
      <p:sp>
        <p:nvSpPr>
          <p:cNvPr id="76" name="Google Shape;76;p15"/>
          <p:cNvSpPr txBox="1">
            <a:spLocks noGrp="1"/>
          </p:cNvSpPr>
          <p:nvPr>
            <p:ph type="title"/>
          </p:nvPr>
        </p:nvSpPr>
        <p:spPr>
          <a:xfrm>
            <a:off x="176275" y="222626"/>
            <a:ext cx="4913400" cy="13755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970"/>
              <a:buFont typeface="Open Sans"/>
              <a:buNone/>
            </a:pPr>
            <a:r>
              <a:rPr lang="en-GB" sz="3480"/>
              <a:t>T Level Technical Qualification in Management and Administration </a:t>
            </a:r>
            <a:endParaRPr sz="3480"/>
          </a:p>
        </p:txBody>
      </p:sp>
      <p:pic>
        <p:nvPicPr>
          <p:cNvPr id="3" name="Picture 2">
            <a:extLst>
              <a:ext uri="{FF2B5EF4-FFF2-40B4-BE49-F238E27FC236}">
                <a16:creationId xmlns:a16="http://schemas.microsoft.com/office/drawing/2014/main" id="{05536365-CA9E-4C59-9344-BABEEF1198A1}"/>
              </a:ext>
            </a:extLst>
          </p:cNvPr>
          <p:cNvPicPr>
            <a:picLocks noChangeAspect="1"/>
          </p:cNvPicPr>
          <p:nvPr/>
        </p:nvPicPr>
        <p:blipFill>
          <a:blip r:embed="rId4"/>
          <a:stretch>
            <a:fillRect/>
          </a:stretch>
        </p:blipFill>
        <p:spPr>
          <a:xfrm>
            <a:off x="0" y="1413262"/>
            <a:ext cx="9144000" cy="50408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4"/>
          <p:cNvSpPr txBox="1">
            <a:spLocks noGrp="1"/>
          </p:cNvSpPr>
          <p:nvPr>
            <p:ph type="title"/>
          </p:nvPr>
        </p:nvSpPr>
        <p:spPr>
          <a:xfrm>
            <a:off x="628650" y="273844"/>
            <a:ext cx="7886700" cy="994200"/>
          </a:xfrm>
          <a:prstGeom prst="rect">
            <a:avLst/>
          </a:prstGeom>
          <a:solidFill>
            <a:srgbClr val="F4CCCC"/>
          </a:solidFill>
        </p:spPr>
        <p:txBody>
          <a:bodyPr spcFirstLastPara="1" wrap="square" lIns="68575" tIns="34275" rIns="68575" bIns="34275" anchor="ctr" anchorCtr="0">
            <a:normAutofit/>
          </a:bodyPr>
          <a:lstStyle/>
          <a:p>
            <a:pPr marL="0" lvl="0" indent="0" algn="l" rtl="0">
              <a:spcBef>
                <a:spcPts val="0"/>
              </a:spcBef>
              <a:spcAft>
                <a:spcPts val="0"/>
              </a:spcAft>
              <a:buNone/>
            </a:pPr>
            <a:r>
              <a:rPr lang="en-GB"/>
              <a:t>Teacher led class feedback</a:t>
            </a:r>
            <a:endParaRPr/>
          </a:p>
        </p:txBody>
      </p:sp>
      <p:sp>
        <p:nvSpPr>
          <p:cNvPr id="160" name="Google Shape;160;p24"/>
          <p:cNvSpPr txBox="1">
            <a:spLocks noGrp="1"/>
          </p:cNvSpPr>
          <p:nvPr>
            <p:ph type="body" idx="1"/>
          </p:nvPr>
        </p:nvSpPr>
        <p:spPr>
          <a:xfrm>
            <a:off x="628650" y="1369219"/>
            <a:ext cx="7886700" cy="3263400"/>
          </a:xfrm>
          <a:prstGeom prst="rect">
            <a:avLst/>
          </a:prstGeom>
          <a:solidFill>
            <a:srgbClr val="FCE5CD"/>
          </a:solidFill>
        </p:spPr>
        <p:txBody>
          <a:bodyPr spcFirstLastPara="1" wrap="square" lIns="68575" tIns="34275" rIns="68575" bIns="34275" anchor="t" anchorCtr="0">
            <a:normAutofit/>
          </a:bodyPr>
          <a:lstStyle/>
          <a:p>
            <a:pPr marL="0" lvl="0" indent="0" algn="l" rtl="0">
              <a:spcBef>
                <a:spcPts val="800"/>
              </a:spcBef>
              <a:spcAft>
                <a:spcPts val="0"/>
              </a:spcAft>
              <a:buNone/>
            </a:pPr>
            <a:r>
              <a:rPr lang="en-GB" sz="2100"/>
              <a:t>10 minute discussion and feedback</a:t>
            </a:r>
            <a:endParaRPr sz="2100"/>
          </a:p>
          <a:p>
            <a:pPr marL="0" lvl="0" indent="0" algn="l" rtl="0">
              <a:spcBef>
                <a:spcPts val="1200"/>
              </a:spcBef>
              <a:spcAft>
                <a:spcPts val="0"/>
              </a:spcAft>
              <a:buNone/>
            </a:pPr>
            <a:endParaRPr sz="2100"/>
          </a:p>
          <a:p>
            <a:pPr marL="457200" lvl="0" indent="-349250" algn="l" rtl="0">
              <a:lnSpc>
                <a:spcPct val="100000"/>
              </a:lnSpc>
              <a:spcBef>
                <a:spcPts val="1200"/>
              </a:spcBef>
              <a:spcAft>
                <a:spcPts val="0"/>
              </a:spcAft>
              <a:buSzPts val="1900"/>
              <a:buFont typeface="Calibri"/>
              <a:buChar char="●"/>
            </a:pPr>
            <a:r>
              <a:rPr lang="en-GB" sz="1900" b="1">
                <a:latin typeface="Calibri"/>
                <a:ea typeface="Calibri"/>
                <a:cs typeface="Calibri"/>
                <a:sym typeface="Calibri"/>
              </a:rPr>
              <a:t>Read the BBC article - Behind the Headlines: BBC North and the move to MediaCityUK </a:t>
            </a:r>
            <a:r>
              <a:rPr lang="en-GB" sz="1900" b="1" u="sng">
                <a:solidFill>
                  <a:schemeClr val="hlink"/>
                </a:solidFill>
                <a:latin typeface="Calibri"/>
                <a:ea typeface="Calibri"/>
                <a:cs typeface="Calibri"/>
                <a:sym typeface="Calibri"/>
                <a:hlinkClick r:id="rId3"/>
              </a:rPr>
              <a:t>https://www.bbc.co.uk/mediacentre/behindtheheadlines/salford</a:t>
            </a:r>
            <a:r>
              <a:rPr lang="en-GB" sz="1900" b="1">
                <a:latin typeface="Calibri"/>
                <a:ea typeface="Calibri"/>
                <a:cs typeface="Calibri"/>
                <a:sym typeface="Calibri"/>
              </a:rPr>
              <a:t> </a:t>
            </a:r>
            <a:endParaRPr sz="1900" b="1">
              <a:latin typeface="Calibri"/>
              <a:ea typeface="Calibri"/>
              <a:cs typeface="Calibri"/>
              <a:sym typeface="Calibri"/>
            </a:endParaRPr>
          </a:p>
          <a:p>
            <a:pPr marL="457200" lvl="0" indent="0" algn="l" rtl="0">
              <a:lnSpc>
                <a:spcPct val="100000"/>
              </a:lnSpc>
              <a:spcBef>
                <a:spcPts val="0"/>
              </a:spcBef>
              <a:spcAft>
                <a:spcPts val="0"/>
              </a:spcAft>
              <a:buNone/>
            </a:pPr>
            <a:endParaRPr sz="1900" b="1">
              <a:latin typeface="Calibri"/>
              <a:ea typeface="Calibri"/>
              <a:cs typeface="Calibri"/>
              <a:sym typeface="Calibri"/>
            </a:endParaRPr>
          </a:p>
          <a:p>
            <a:pPr marL="457200" lvl="0" indent="0" algn="l" rtl="0">
              <a:lnSpc>
                <a:spcPct val="100000"/>
              </a:lnSpc>
              <a:spcBef>
                <a:spcPts val="0"/>
              </a:spcBef>
              <a:spcAft>
                <a:spcPts val="0"/>
              </a:spcAft>
              <a:buNone/>
            </a:pPr>
            <a:r>
              <a:rPr lang="en-GB" sz="1900" b="1">
                <a:latin typeface="Calibri"/>
                <a:ea typeface="Calibri"/>
                <a:cs typeface="Calibri"/>
                <a:sym typeface="Calibri"/>
              </a:rPr>
              <a:t> Discuss the reasons why there may be resistance to the planned relocation changes.</a:t>
            </a:r>
            <a:endParaRPr sz="2100"/>
          </a:p>
          <a:p>
            <a:pPr marL="0" lvl="0" indent="0" algn="l" rtl="0">
              <a:spcBef>
                <a:spcPts val="8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5"/>
          <p:cNvSpPr txBox="1">
            <a:spLocks noGrp="1"/>
          </p:cNvSpPr>
          <p:nvPr>
            <p:ph type="title"/>
          </p:nvPr>
        </p:nvSpPr>
        <p:spPr>
          <a:xfrm>
            <a:off x="311700" y="315925"/>
            <a:ext cx="8520600" cy="831300"/>
          </a:xfrm>
          <a:prstGeom prst="rect">
            <a:avLst/>
          </a:prstGeom>
          <a:solidFill>
            <a:srgbClr val="FDE9D8"/>
          </a:solidFill>
        </p:spPr>
        <p:txBody>
          <a:bodyPr spcFirstLastPara="1" wrap="square" lIns="91425" tIns="91425" rIns="91425" bIns="91425" anchor="b" anchorCtr="0">
            <a:normAutofit/>
          </a:bodyPr>
          <a:lstStyle/>
          <a:p>
            <a:pPr marL="0" lvl="0" indent="0" algn="l" rtl="0">
              <a:spcBef>
                <a:spcPts val="0"/>
              </a:spcBef>
              <a:spcAft>
                <a:spcPts val="0"/>
              </a:spcAft>
              <a:buNone/>
            </a:pPr>
            <a:r>
              <a:rPr lang="en-GB"/>
              <a:t>Case Study - The Royal Mail</a:t>
            </a:r>
            <a:endParaRPr/>
          </a:p>
        </p:txBody>
      </p:sp>
      <p:sp>
        <p:nvSpPr>
          <p:cNvPr id="166" name="Google Shape;166;p25"/>
          <p:cNvSpPr txBox="1">
            <a:spLocks noGrp="1"/>
          </p:cNvSpPr>
          <p:nvPr>
            <p:ph type="body" idx="1"/>
          </p:nvPr>
        </p:nvSpPr>
        <p:spPr>
          <a:xfrm>
            <a:off x="311700" y="1225225"/>
            <a:ext cx="3999900" cy="33540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167" name="Google Shape;167;p25" descr="► Subscribe to the Financial Times on YouTube: http://bit.ly/FTimeSubs&#10;&#10;FT management editor Andrew Hill visits Royal Mail’s parcels and letters operations across the UK to find out how well the postal service has performed under chief executive Moya Greene since its privatisation a year ago and to assess the mounting challenges facing it.&#10;&#10;► FT Business: http://bit.ly/1KUK08s&#10;&#10;► FT World News: http://bit.ly/1Exp0iJ&#10;&#10;Twitter https://twitter.com/ftvideo&#10;Facebook https://www.facebook.com/financialtimes" title="Royal Mail faces mounting challenges | FT Business">
            <a:hlinkClick r:id="rId3"/>
          </p:cNvPr>
          <p:cNvPicPr preferRelativeResize="0"/>
          <p:nvPr/>
        </p:nvPicPr>
        <p:blipFill>
          <a:blip r:embed="rId4">
            <a:alphaModFix/>
          </a:blip>
          <a:stretch>
            <a:fillRect/>
          </a:stretch>
        </p:blipFill>
        <p:spPr>
          <a:xfrm>
            <a:off x="311700" y="1187725"/>
            <a:ext cx="4572000" cy="3429000"/>
          </a:xfrm>
          <a:prstGeom prst="rect">
            <a:avLst/>
          </a:prstGeom>
          <a:noFill/>
          <a:ln>
            <a:noFill/>
          </a:ln>
        </p:spPr>
      </p:pic>
      <p:sp>
        <p:nvSpPr>
          <p:cNvPr id="168" name="Google Shape;168;p25"/>
          <p:cNvSpPr txBox="1">
            <a:spLocks noGrp="1"/>
          </p:cNvSpPr>
          <p:nvPr>
            <p:ph type="body" idx="2"/>
          </p:nvPr>
        </p:nvSpPr>
        <p:spPr>
          <a:xfrm>
            <a:off x="5220275" y="1473950"/>
            <a:ext cx="3612300" cy="3105300"/>
          </a:xfrm>
          <a:prstGeom prst="rect">
            <a:avLst/>
          </a:prstGeom>
        </p:spPr>
        <p:txBody>
          <a:bodyPr spcFirstLastPara="1" wrap="square" lIns="91425" tIns="91425" rIns="91425" bIns="91425" anchor="t" anchorCtr="0">
            <a:normAutofit fontScale="62500" lnSpcReduction="20000"/>
          </a:bodyPr>
          <a:lstStyle/>
          <a:p>
            <a:pPr marL="0" lvl="0" indent="0" algn="l" rtl="0">
              <a:spcBef>
                <a:spcPts val="0"/>
              </a:spcBef>
              <a:spcAft>
                <a:spcPts val="0"/>
              </a:spcAft>
              <a:buNone/>
            </a:pPr>
            <a:r>
              <a:rPr lang="en-GB" sz="2434">
                <a:latin typeface="Calibri"/>
                <a:ea typeface="Calibri"/>
                <a:cs typeface="Calibri"/>
                <a:sym typeface="Calibri"/>
              </a:rPr>
              <a:t>Watch the short video clip and identify the reasons for the change at Royal Mail.</a:t>
            </a:r>
            <a:endParaRPr sz="2434">
              <a:latin typeface="Calibri"/>
              <a:ea typeface="Calibri"/>
              <a:cs typeface="Calibri"/>
              <a:sym typeface="Calibri"/>
            </a:endParaRPr>
          </a:p>
          <a:p>
            <a:pPr marL="0" lvl="0" indent="0" algn="l" rtl="0">
              <a:spcBef>
                <a:spcPts val="1200"/>
              </a:spcBef>
              <a:spcAft>
                <a:spcPts val="0"/>
              </a:spcAft>
              <a:buNone/>
            </a:pPr>
            <a:r>
              <a:rPr lang="en-GB" sz="2434">
                <a:latin typeface="Calibri"/>
                <a:ea typeface="Calibri"/>
                <a:cs typeface="Calibri"/>
                <a:sym typeface="Calibri"/>
              </a:rPr>
              <a:t>What were the </a:t>
            </a:r>
            <a:r>
              <a:rPr lang="en-GB" sz="2434" b="1">
                <a:solidFill>
                  <a:srgbClr val="FF0000"/>
                </a:solidFill>
                <a:latin typeface="Calibri"/>
                <a:ea typeface="Calibri"/>
                <a:cs typeface="Calibri"/>
                <a:sym typeface="Calibri"/>
              </a:rPr>
              <a:t>driving forces</a:t>
            </a:r>
            <a:r>
              <a:rPr lang="en-GB" sz="2434">
                <a:latin typeface="Calibri"/>
                <a:ea typeface="Calibri"/>
                <a:cs typeface="Calibri"/>
                <a:sym typeface="Calibri"/>
              </a:rPr>
              <a:t> for change - Privatisation</a:t>
            </a:r>
            <a:endParaRPr sz="2434">
              <a:latin typeface="Calibri"/>
              <a:ea typeface="Calibri"/>
              <a:cs typeface="Calibri"/>
              <a:sym typeface="Calibri"/>
            </a:endParaRPr>
          </a:p>
          <a:p>
            <a:pPr marL="0" lvl="0" indent="0" algn="l" rtl="0">
              <a:spcBef>
                <a:spcPts val="1200"/>
              </a:spcBef>
              <a:spcAft>
                <a:spcPts val="0"/>
              </a:spcAft>
              <a:buNone/>
            </a:pPr>
            <a:r>
              <a:rPr lang="en-GB" sz="2434">
                <a:latin typeface="Calibri"/>
                <a:ea typeface="Calibri"/>
                <a:cs typeface="Calibri"/>
                <a:sym typeface="Calibri"/>
              </a:rPr>
              <a:t>What do you think will be the </a:t>
            </a:r>
            <a:r>
              <a:rPr lang="en-GB" sz="2434" b="1">
                <a:solidFill>
                  <a:srgbClr val="FF0000"/>
                </a:solidFill>
                <a:latin typeface="Calibri"/>
                <a:ea typeface="Calibri"/>
                <a:cs typeface="Calibri"/>
                <a:sym typeface="Calibri"/>
              </a:rPr>
              <a:t>Restraining forces</a:t>
            </a:r>
            <a:r>
              <a:rPr lang="en-GB" sz="2434">
                <a:latin typeface="Calibri"/>
                <a:ea typeface="Calibri"/>
                <a:cs typeface="Calibri"/>
                <a:sym typeface="Calibri"/>
              </a:rPr>
              <a:t> (resistance for change)</a:t>
            </a:r>
            <a:endParaRPr sz="2434">
              <a:latin typeface="Calibri"/>
              <a:ea typeface="Calibri"/>
              <a:cs typeface="Calibri"/>
              <a:sym typeface="Calibri"/>
            </a:endParaRPr>
          </a:p>
          <a:p>
            <a:pPr marL="0" lvl="0" indent="0" algn="l" rtl="0">
              <a:spcBef>
                <a:spcPts val="1200"/>
              </a:spcBef>
              <a:spcAft>
                <a:spcPts val="0"/>
              </a:spcAft>
              <a:buNone/>
            </a:pPr>
            <a:endParaRPr/>
          </a:p>
          <a:p>
            <a:pPr marL="0" lvl="0" indent="0" algn="l" rtl="0">
              <a:spcBef>
                <a:spcPts val="1200"/>
              </a:spcBef>
              <a:spcAft>
                <a:spcPts val="1200"/>
              </a:spcAft>
              <a:buNone/>
            </a:pPr>
            <a:r>
              <a:rPr lang="en-GB"/>
              <a:t>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7"/>
                                        </p:tgtEl>
                                        <p:attrNameLst>
                                          <p:attrName>style.visibility</p:attrName>
                                        </p:attrNameLst>
                                      </p:cBhvr>
                                      <p:to>
                                        <p:strVal val="visible"/>
                                      </p:to>
                                    </p:set>
                                    <p:animEffect transition="in" filter="fade">
                                      <p:cBhvr>
                                        <p:cTn id="7" dur="1000"/>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26"/>
          <p:cNvSpPr txBox="1">
            <a:spLocks noGrp="1"/>
          </p:cNvSpPr>
          <p:nvPr>
            <p:ph type="title"/>
          </p:nvPr>
        </p:nvSpPr>
        <p:spPr>
          <a:xfrm>
            <a:off x="628650" y="205383"/>
            <a:ext cx="7886700" cy="745800"/>
          </a:xfrm>
          <a:prstGeom prst="rect">
            <a:avLst/>
          </a:prstGeom>
          <a:solidFill>
            <a:srgbClr val="FDE9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880" b="0" i="0" u="none" strike="noStrike" cap="none">
                <a:solidFill>
                  <a:schemeClr val="dk1"/>
                </a:solidFill>
                <a:latin typeface="Calibri"/>
                <a:ea typeface="Calibri"/>
                <a:cs typeface="Calibri"/>
                <a:sym typeface="Calibri"/>
              </a:rPr>
              <a:t>An Example of the FFA Model</a:t>
            </a:r>
            <a:br>
              <a:rPr lang="en-GB" sz="2880" b="0" i="0" u="none" strike="noStrike" cap="none">
                <a:solidFill>
                  <a:schemeClr val="dk1"/>
                </a:solidFill>
                <a:latin typeface="Calibri"/>
                <a:ea typeface="Calibri"/>
                <a:cs typeface="Calibri"/>
                <a:sym typeface="Calibri"/>
              </a:rPr>
            </a:br>
            <a:r>
              <a:rPr lang="en-GB" sz="2880" b="0" i="0" u="none" strike="noStrike" cap="none">
                <a:solidFill>
                  <a:schemeClr val="dk1"/>
                </a:solidFill>
                <a:latin typeface="Calibri"/>
                <a:ea typeface="Calibri"/>
                <a:cs typeface="Calibri"/>
                <a:sym typeface="Calibri"/>
              </a:rPr>
              <a:t>Change at Royal Mail</a:t>
            </a:r>
            <a:endParaRPr sz="2880" b="0" i="0" u="none" strike="noStrike" cap="none">
              <a:solidFill>
                <a:schemeClr val="dk1"/>
              </a:solidFill>
              <a:latin typeface="Calibri"/>
              <a:ea typeface="Calibri"/>
              <a:cs typeface="Calibri"/>
              <a:sym typeface="Calibri"/>
            </a:endParaRPr>
          </a:p>
        </p:txBody>
      </p:sp>
      <p:sp>
        <p:nvSpPr>
          <p:cNvPr id="175" name="Google Shape;175;p26"/>
          <p:cNvSpPr/>
          <p:nvPr/>
        </p:nvSpPr>
        <p:spPr>
          <a:xfrm>
            <a:off x="3275459" y="1545636"/>
            <a:ext cx="2087700" cy="2808300"/>
          </a:xfrm>
          <a:prstGeom prst="rect">
            <a:avLst/>
          </a:prstGeom>
          <a:solidFill>
            <a:srgbClr val="FF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76" name="Google Shape;176;p26"/>
          <p:cNvSpPr/>
          <p:nvPr/>
        </p:nvSpPr>
        <p:spPr>
          <a:xfrm rot="10800000">
            <a:off x="4932436" y="1545648"/>
            <a:ext cx="863700" cy="280830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77" name="Google Shape;177;p26"/>
          <p:cNvSpPr/>
          <p:nvPr/>
        </p:nvSpPr>
        <p:spPr>
          <a:xfrm>
            <a:off x="2771775" y="1545636"/>
            <a:ext cx="863700" cy="280830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78" name="Google Shape;178;p26"/>
          <p:cNvSpPr txBox="1"/>
          <p:nvPr/>
        </p:nvSpPr>
        <p:spPr>
          <a:xfrm>
            <a:off x="210287" y="959782"/>
            <a:ext cx="2603400" cy="369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2600" b="1">
                <a:solidFill>
                  <a:schemeClr val="dk1"/>
                </a:solidFill>
                <a:latin typeface="Calibri"/>
                <a:ea typeface="Calibri"/>
                <a:cs typeface="Calibri"/>
                <a:sym typeface="Calibri"/>
              </a:rPr>
              <a:t>Forces for change</a:t>
            </a:r>
            <a:endParaRPr sz="2600" b="1">
              <a:solidFill>
                <a:schemeClr val="dk1"/>
              </a:solidFill>
              <a:latin typeface="Calibri"/>
              <a:ea typeface="Calibri"/>
              <a:cs typeface="Calibri"/>
              <a:sym typeface="Calibri"/>
            </a:endParaRPr>
          </a:p>
        </p:txBody>
      </p:sp>
      <p:sp>
        <p:nvSpPr>
          <p:cNvPr id="179" name="Google Shape;179;p26"/>
          <p:cNvSpPr txBox="1"/>
          <p:nvPr/>
        </p:nvSpPr>
        <p:spPr>
          <a:xfrm>
            <a:off x="250949" y="4194925"/>
            <a:ext cx="2082900" cy="369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2600" b="1">
                <a:solidFill>
                  <a:schemeClr val="dk1"/>
                </a:solidFill>
                <a:latin typeface="Calibri"/>
                <a:ea typeface="Calibri"/>
                <a:cs typeface="Calibri"/>
                <a:sym typeface="Calibri"/>
              </a:rPr>
              <a:t>Driving forces</a:t>
            </a:r>
            <a:endParaRPr sz="2600" b="1">
              <a:solidFill>
                <a:schemeClr val="dk1"/>
              </a:solidFill>
              <a:latin typeface="Calibri"/>
              <a:ea typeface="Calibri"/>
              <a:cs typeface="Calibri"/>
              <a:sym typeface="Calibri"/>
            </a:endParaRPr>
          </a:p>
        </p:txBody>
      </p:sp>
      <p:cxnSp>
        <p:nvCxnSpPr>
          <p:cNvPr id="180" name="Google Shape;180;p26"/>
          <p:cNvCxnSpPr/>
          <p:nvPr/>
        </p:nvCxnSpPr>
        <p:spPr>
          <a:xfrm>
            <a:off x="251520" y="1599214"/>
            <a:ext cx="2520900" cy="0"/>
          </a:xfrm>
          <a:prstGeom prst="straightConnector1">
            <a:avLst/>
          </a:prstGeom>
          <a:noFill/>
          <a:ln w="127000" cap="flat" cmpd="sng">
            <a:solidFill>
              <a:srgbClr val="538CD5"/>
            </a:solidFill>
            <a:prstDash val="solid"/>
            <a:miter lim="800000"/>
            <a:headEnd type="none" w="med" len="med"/>
            <a:tailEnd type="triangle" w="med" len="med"/>
          </a:ln>
        </p:spPr>
      </p:cxnSp>
      <p:cxnSp>
        <p:nvCxnSpPr>
          <p:cNvPr id="181" name="Google Shape;181;p26"/>
          <p:cNvCxnSpPr/>
          <p:nvPr/>
        </p:nvCxnSpPr>
        <p:spPr>
          <a:xfrm>
            <a:off x="251520" y="4083918"/>
            <a:ext cx="2520900" cy="0"/>
          </a:xfrm>
          <a:prstGeom prst="straightConnector1">
            <a:avLst/>
          </a:prstGeom>
          <a:noFill/>
          <a:ln w="127000" cap="flat" cmpd="sng">
            <a:solidFill>
              <a:srgbClr val="538CD5"/>
            </a:solidFill>
            <a:prstDash val="solid"/>
            <a:miter lim="800000"/>
            <a:headEnd type="none" w="med" len="med"/>
            <a:tailEnd type="triangle" w="med" len="med"/>
          </a:ln>
        </p:spPr>
      </p:cxnSp>
      <p:cxnSp>
        <p:nvCxnSpPr>
          <p:cNvPr id="182" name="Google Shape;182;p26"/>
          <p:cNvCxnSpPr/>
          <p:nvPr/>
        </p:nvCxnSpPr>
        <p:spPr>
          <a:xfrm rot="10800000">
            <a:off x="5940796" y="1599214"/>
            <a:ext cx="3095700" cy="0"/>
          </a:xfrm>
          <a:prstGeom prst="straightConnector1">
            <a:avLst/>
          </a:prstGeom>
          <a:noFill/>
          <a:ln w="127000" cap="flat" cmpd="sng">
            <a:solidFill>
              <a:srgbClr val="538CD5"/>
            </a:solidFill>
            <a:prstDash val="solid"/>
            <a:miter lim="800000"/>
            <a:headEnd type="none" w="med" len="med"/>
            <a:tailEnd type="triangle" w="med" len="med"/>
          </a:ln>
        </p:spPr>
      </p:cxnSp>
      <p:cxnSp>
        <p:nvCxnSpPr>
          <p:cNvPr id="183" name="Google Shape;183;p26"/>
          <p:cNvCxnSpPr/>
          <p:nvPr/>
        </p:nvCxnSpPr>
        <p:spPr>
          <a:xfrm rot="10800000">
            <a:off x="5940796" y="4083918"/>
            <a:ext cx="3095700" cy="0"/>
          </a:xfrm>
          <a:prstGeom prst="straightConnector1">
            <a:avLst/>
          </a:prstGeom>
          <a:noFill/>
          <a:ln w="127000" cap="flat" cmpd="sng">
            <a:solidFill>
              <a:srgbClr val="538CD5"/>
            </a:solidFill>
            <a:prstDash val="solid"/>
            <a:miter lim="800000"/>
            <a:headEnd type="none" w="med" len="med"/>
            <a:tailEnd type="triangle" w="med" len="med"/>
          </a:ln>
        </p:spPr>
      </p:cxnSp>
      <p:sp>
        <p:nvSpPr>
          <p:cNvPr id="184" name="Google Shape;184;p26"/>
          <p:cNvSpPr txBox="1"/>
          <p:nvPr/>
        </p:nvSpPr>
        <p:spPr>
          <a:xfrm>
            <a:off x="5597400" y="959785"/>
            <a:ext cx="3367200" cy="369000"/>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GB" sz="2600" b="1">
                <a:solidFill>
                  <a:schemeClr val="dk1"/>
                </a:solidFill>
                <a:latin typeface="Calibri"/>
                <a:ea typeface="Calibri"/>
                <a:cs typeface="Calibri"/>
                <a:sym typeface="Calibri"/>
              </a:rPr>
              <a:t>Forces resisting change</a:t>
            </a:r>
            <a:endParaRPr sz="2600" b="1">
              <a:solidFill>
                <a:schemeClr val="dk1"/>
              </a:solidFill>
              <a:latin typeface="Calibri"/>
              <a:ea typeface="Calibri"/>
              <a:cs typeface="Calibri"/>
              <a:sym typeface="Calibri"/>
            </a:endParaRPr>
          </a:p>
        </p:txBody>
      </p:sp>
      <p:sp>
        <p:nvSpPr>
          <p:cNvPr id="185" name="Google Shape;185;p26"/>
          <p:cNvSpPr txBox="1"/>
          <p:nvPr/>
        </p:nvSpPr>
        <p:spPr>
          <a:xfrm>
            <a:off x="6238750" y="4200878"/>
            <a:ext cx="2648100" cy="369000"/>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GB" sz="2600" b="1">
                <a:solidFill>
                  <a:schemeClr val="dk1"/>
                </a:solidFill>
                <a:latin typeface="Calibri"/>
                <a:ea typeface="Calibri"/>
                <a:cs typeface="Calibri"/>
                <a:sym typeface="Calibri"/>
              </a:rPr>
              <a:t>Restraining forces</a:t>
            </a:r>
            <a:endParaRPr sz="2600" b="1">
              <a:solidFill>
                <a:schemeClr val="dk1"/>
              </a:solidFill>
              <a:latin typeface="Calibri"/>
              <a:ea typeface="Calibri"/>
              <a:cs typeface="Calibri"/>
              <a:sym typeface="Calibri"/>
            </a:endParaRPr>
          </a:p>
        </p:txBody>
      </p:sp>
      <p:sp>
        <p:nvSpPr>
          <p:cNvPr id="186" name="Google Shape;186;p26"/>
          <p:cNvSpPr/>
          <p:nvPr/>
        </p:nvSpPr>
        <p:spPr>
          <a:xfrm>
            <a:off x="179512" y="1869672"/>
            <a:ext cx="3672300" cy="540000"/>
          </a:xfrm>
          <a:prstGeom prst="roundRect">
            <a:avLst>
              <a:gd name="adj" fmla="val 16667"/>
            </a:avLst>
          </a:prstGeom>
          <a:solidFill>
            <a:schemeClr val="lt1"/>
          </a:solidFill>
          <a:ln w="25400" cap="flat" cmpd="sng">
            <a:solidFill>
              <a:srgbClr val="395E89"/>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3400" b="1">
                <a:solidFill>
                  <a:schemeClr val="dk1"/>
                </a:solidFill>
                <a:latin typeface="Arial"/>
                <a:ea typeface="Arial"/>
                <a:cs typeface="Arial"/>
                <a:sym typeface="Arial"/>
              </a:rPr>
              <a:t>Deregulation</a:t>
            </a:r>
            <a:endParaRPr sz="3400" b="1">
              <a:solidFill>
                <a:schemeClr val="dk1"/>
              </a:solidFill>
              <a:latin typeface="Arial"/>
              <a:ea typeface="Arial"/>
              <a:cs typeface="Arial"/>
              <a:sym typeface="Arial"/>
            </a:endParaRPr>
          </a:p>
        </p:txBody>
      </p:sp>
      <p:sp>
        <p:nvSpPr>
          <p:cNvPr id="187" name="Google Shape;187;p26"/>
          <p:cNvSpPr/>
          <p:nvPr/>
        </p:nvSpPr>
        <p:spPr>
          <a:xfrm>
            <a:off x="179512" y="2571750"/>
            <a:ext cx="3672300" cy="540000"/>
          </a:xfrm>
          <a:prstGeom prst="roundRect">
            <a:avLst>
              <a:gd name="adj" fmla="val 16667"/>
            </a:avLst>
          </a:prstGeom>
          <a:solidFill>
            <a:schemeClr val="lt1"/>
          </a:solidFill>
          <a:ln w="25400" cap="flat" cmpd="sng">
            <a:solidFill>
              <a:srgbClr val="395E89"/>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3100" b="1">
                <a:solidFill>
                  <a:schemeClr val="dk1"/>
                </a:solidFill>
                <a:latin typeface="Arial"/>
                <a:ea typeface="Arial"/>
                <a:cs typeface="Arial"/>
                <a:sym typeface="Arial"/>
              </a:rPr>
              <a:t>Privatisation</a:t>
            </a:r>
            <a:endParaRPr sz="3100" b="1">
              <a:solidFill>
                <a:schemeClr val="dk1"/>
              </a:solidFill>
              <a:latin typeface="Arial"/>
              <a:ea typeface="Arial"/>
              <a:cs typeface="Arial"/>
              <a:sym typeface="Arial"/>
            </a:endParaRPr>
          </a:p>
        </p:txBody>
      </p:sp>
      <p:sp>
        <p:nvSpPr>
          <p:cNvPr id="188" name="Google Shape;188;p26"/>
          <p:cNvSpPr/>
          <p:nvPr/>
        </p:nvSpPr>
        <p:spPr>
          <a:xfrm>
            <a:off x="179512" y="3273828"/>
            <a:ext cx="3672300" cy="540000"/>
          </a:xfrm>
          <a:prstGeom prst="roundRect">
            <a:avLst>
              <a:gd name="adj" fmla="val 16667"/>
            </a:avLst>
          </a:prstGeom>
          <a:solidFill>
            <a:schemeClr val="lt1"/>
          </a:solidFill>
          <a:ln w="25400" cap="flat" cmpd="sng">
            <a:solidFill>
              <a:srgbClr val="395E89"/>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2800" b="1">
                <a:solidFill>
                  <a:schemeClr val="dk1"/>
                </a:solidFill>
                <a:latin typeface="Arial"/>
                <a:ea typeface="Arial"/>
                <a:cs typeface="Arial"/>
                <a:sym typeface="Arial"/>
              </a:rPr>
              <a:t>Financial (losses)</a:t>
            </a:r>
            <a:endParaRPr sz="600"/>
          </a:p>
        </p:txBody>
      </p:sp>
      <p:sp>
        <p:nvSpPr>
          <p:cNvPr id="189" name="Google Shape;189;p26"/>
          <p:cNvSpPr/>
          <p:nvPr/>
        </p:nvSpPr>
        <p:spPr>
          <a:xfrm>
            <a:off x="4788024" y="1869672"/>
            <a:ext cx="3672300" cy="540000"/>
          </a:xfrm>
          <a:prstGeom prst="roundRect">
            <a:avLst>
              <a:gd name="adj" fmla="val 16667"/>
            </a:avLst>
          </a:prstGeom>
          <a:solidFill>
            <a:schemeClr val="lt1"/>
          </a:solidFill>
          <a:ln w="25400" cap="flat" cmpd="sng">
            <a:solidFill>
              <a:srgbClr val="395E89"/>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3600" b="1">
                <a:solidFill>
                  <a:schemeClr val="dk1"/>
                </a:solidFill>
                <a:latin typeface="Arial"/>
                <a:ea typeface="Arial"/>
                <a:cs typeface="Arial"/>
                <a:sym typeface="Arial"/>
              </a:rPr>
              <a:t>Unions</a:t>
            </a:r>
            <a:endParaRPr/>
          </a:p>
        </p:txBody>
      </p:sp>
      <p:sp>
        <p:nvSpPr>
          <p:cNvPr id="190" name="Google Shape;190;p26"/>
          <p:cNvSpPr/>
          <p:nvPr/>
        </p:nvSpPr>
        <p:spPr>
          <a:xfrm>
            <a:off x="4788024" y="2571750"/>
            <a:ext cx="3672300" cy="540000"/>
          </a:xfrm>
          <a:prstGeom prst="roundRect">
            <a:avLst>
              <a:gd name="adj" fmla="val 16667"/>
            </a:avLst>
          </a:prstGeom>
          <a:solidFill>
            <a:schemeClr val="lt1"/>
          </a:solidFill>
          <a:ln w="25400" cap="flat" cmpd="sng">
            <a:solidFill>
              <a:srgbClr val="395E89"/>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3600" b="1">
                <a:solidFill>
                  <a:schemeClr val="dk1"/>
                </a:solidFill>
                <a:latin typeface="Arial"/>
                <a:ea typeface="Arial"/>
                <a:cs typeface="Arial"/>
                <a:sym typeface="Arial"/>
              </a:rPr>
              <a:t>Culture</a:t>
            </a:r>
            <a:endParaRPr/>
          </a:p>
        </p:txBody>
      </p:sp>
      <p:sp>
        <p:nvSpPr>
          <p:cNvPr id="191" name="Google Shape;191;p26"/>
          <p:cNvSpPr/>
          <p:nvPr/>
        </p:nvSpPr>
        <p:spPr>
          <a:xfrm>
            <a:off x="4788024" y="3273828"/>
            <a:ext cx="3672300" cy="540000"/>
          </a:xfrm>
          <a:prstGeom prst="roundRect">
            <a:avLst>
              <a:gd name="adj" fmla="val 16667"/>
            </a:avLst>
          </a:prstGeom>
          <a:solidFill>
            <a:schemeClr val="lt1"/>
          </a:solidFill>
          <a:ln w="25400" cap="flat" cmpd="sng">
            <a:solidFill>
              <a:srgbClr val="395E89"/>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3600" b="1">
                <a:solidFill>
                  <a:schemeClr val="dk1"/>
                </a:solidFill>
                <a:latin typeface="Arial"/>
                <a:ea typeface="Arial"/>
                <a:cs typeface="Arial"/>
                <a:sym typeface="Arial"/>
              </a:rPr>
              <a:t>Uncertainty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27"/>
          <p:cNvSpPr txBox="1">
            <a:spLocks noGrp="1"/>
          </p:cNvSpPr>
          <p:nvPr>
            <p:ph type="title"/>
          </p:nvPr>
        </p:nvSpPr>
        <p:spPr>
          <a:xfrm>
            <a:off x="311700" y="315925"/>
            <a:ext cx="8520600" cy="831300"/>
          </a:xfrm>
          <a:prstGeom prst="rect">
            <a:avLst/>
          </a:prstGeom>
          <a:solidFill>
            <a:srgbClr val="FDE9D8"/>
          </a:solidFill>
        </p:spPr>
        <p:txBody>
          <a:bodyPr spcFirstLastPara="1" wrap="square" lIns="91425" tIns="91425" rIns="91425" bIns="91425" anchor="b" anchorCtr="0">
            <a:noAutofit/>
          </a:bodyPr>
          <a:lstStyle/>
          <a:p>
            <a:pPr marL="0" lvl="0" indent="0" algn="l" rtl="0">
              <a:spcBef>
                <a:spcPts val="0"/>
              </a:spcBef>
              <a:spcAft>
                <a:spcPts val="0"/>
              </a:spcAft>
              <a:buSzPts val="990"/>
              <a:buNone/>
            </a:pPr>
            <a:r>
              <a:rPr lang="en-GB" sz="3280">
                <a:latin typeface="Calibri"/>
                <a:ea typeface="Calibri"/>
                <a:cs typeface="Calibri"/>
                <a:sym typeface="Calibri"/>
              </a:rPr>
              <a:t>Group Activity :Clarks under new Management</a:t>
            </a:r>
            <a:endParaRPr sz="3280">
              <a:latin typeface="Calibri"/>
              <a:ea typeface="Calibri"/>
              <a:cs typeface="Calibri"/>
              <a:sym typeface="Calibri"/>
            </a:endParaRPr>
          </a:p>
        </p:txBody>
      </p:sp>
      <p:sp>
        <p:nvSpPr>
          <p:cNvPr id="197" name="Google Shape;197;p27"/>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latin typeface="Calibri"/>
                <a:ea typeface="Calibri"/>
                <a:cs typeface="Calibri"/>
                <a:sym typeface="Calibri"/>
              </a:rPr>
              <a:t>Read the article from the Guardian</a:t>
            </a:r>
            <a:endParaRPr>
              <a:latin typeface="Calibri"/>
              <a:ea typeface="Calibri"/>
              <a:cs typeface="Calibri"/>
              <a:sym typeface="Calibri"/>
            </a:endParaRPr>
          </a:p>
          <a:p>
            <a:pPr marL="0" lvl="0" indent="0" algn="l" rtl="0">
              <a:spcBef>
                <a:spcPts val="1200"/>
              </a:spcBef>
              <a:spcAft>
                <a:spcPts val="0"/>
              </a:spcAft>
              <a:buNone/>
            </a:pPr>
            <a:r>
              <a:rPr lang="en-GB" u="sng">
                <a:solidFill>
                  <a:schemeClr val="hlink"/>
                </a:solidFill>
                <a:latin typeface="Calibri"/>
                <a:ea typeface="Calibri"/>
                <a:cs typeface="Calibri"/>
                <a:sym typeface="Calibri"/>
                <a:hlinkClick r:id="rId3"/>
              </a:rPr>
              <a:t>https://www.theguardian.com/business/2021/nov/28/clarks-looking-for-reboot-under-new-chinese-leadership</a:t>
            </a:r>
            <a:r>
              <a:rPr lang="en-GB">
                <a:latin typeface="Calibri"/>
                <a:ea typeface="Calibri"/>
                <a:cs typeface="Calibri"/>
                <a:sym typeface="Calibri"/>
              </a:rPr>
              <a:t> </a:t>
            </a:r>
            <a:endParaRPr>
              <a:latin typeface="Calibri"/>
              <a:ea typeface="Calibri"/>
              <a:cs typeface="Calibri"/>
              <a:sym typeface="Calibri"/>
            </a:endParaRPr>
          </a:p>
          <a:p>
            <a:pPr marL="0" lvl="0" indent="0" algn="l" rtl="0">
              <a:spcBef>
                <a:spcPts val="1200"/>
              </a:spcBef>
              <a:spcAft>
                <a:spcPts val="0"/>
              </a:spcAft>
              <a:buNone/>
            </a:pPr>
            <a:endParaRPr>
              <a:latin typeface="Calibri"/>
              <a:ea typeface="Calibri"/>
              <a:cs typeface="Calibri"/>
              <a:sym typeface="Calibri"/>
            </a:endParaRPr>
          </a:p>
          <a:p>
            <a:pPr marL="0" lvl="0" indent="0" algn="l" rtl="0">
              <a:spcBef>
                <a:spcPts val="1200"/>
              </a:spcBef>
              <a:spcAft>
                <a:spcPts val="0"/>
              </a:spcAft>
              <a:buNone/>
            </a:pPr>
            <a:r>
              <a:rPr lang="en-GB" sz="2400">
                <a:latin typeface="Calibri"/>
                <a:ea typeface="Calibri"/>
                <a:cs typeface="Calibri"/>
                <a:sym typeface="Calibri"/>
              </a:rPr>
              <a:t>Discuss why a new chief executive of Clarks may face resistance to a new strategy that involves delayering?</a:t>
            </a:r>
            <a:endParaRPr sz="2400">
              <a:latin typeface="Calibri"/>
              <a:ea typeface="Calibri"/>
              <a:cs typeface="Calibri"/>
              <a:sym typeface="Calibri"/>
            </a:endParaRPr>
          </a:p>
          <a:p>
            <a:pPr marL="0" lvl="0" indent="0" algn="l" rtl="0">
              <a:spcBef>
                <a:spcPts val="1200"/>
              </a:spcBef>
              <a:spcAft>
                <a:spcPts val="1200"/>
              </a:spcAft>
              <a:buNone/>
            </a:pPr>
            <a:endParaRPr>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28"/>
          <p:cNvSpPr txBox="1">
            <a:spLocks noGrp="1"/>
          </p:cNvSpPr>
          <p:nvPr>
            <p:ph type="title"/>
          </p:nvPr>
        </p:nvSpPr>
        <p:spPr>
          <a:xfrm>
            <a:off x="311700" y="315925"/>
            <a:ext cx="8520600" cy="831300"/>
          </a:xfrm>
          <a:prstGeom prst="rect">
            <a:avLst/>
          </a:prstGeom>
          <a:solidFill>
            <a:srgbClr val="FDE9D8"/>
          </a:solidFill>
        </p:spPr>
        <p:txBody>
          <a:bodyPr spcFirstLastPara="1" wrap="square" lIns="91425" tIns="91425" rIns="91425" bIns="91425" anchor="b" anchorCtr="0">
            <a:normAutofit/>
          </a:bodyPr>
          <a:lstStyle/>
          <a:p>
            <a:pPr marL="0" lvl="0" indent="0" algn="l" rtl="0">
              <a:spcBef>
                <a:spcPts val="0"/>
              </a:spcBef>
              <a:spcAft>
                <a:spcPts val="0"/>
              </a:spcAft>
              <a:buNone/>
            </a:pPr>
            <a:r>
              <a:rPr lang="en-GB">
                <a:latin typeface="Calibri"/>
                <a:ea typeface="Calibri"/>
                <a:cs typeface="Calibri"/>
                <a:sym typeface="Calibri"/>
              </a:rPr>
              <a:t>Dr John Kotter</a:t>
            </a:r>
            <a:endParaRPr>
              <a:latin typeface="Calibri"/>
              <a:ea typeface="Calibri"/>
              <a:cs typeface="Calibri"/>
              <a:sym typeface="Calibri"/>
            </a:endParaRPr>
          </a:p>
        </p:txBody>
      </p:sp>
      <p:sp>
        <p:nvSpPr>
          <p:cNvPr id="203" name="Google Shape;203;p28"/>
          <p:cNvSpPr txBox="1">
            <a:spLocks noGrp="1"/>
          </p:cNvSpPr>
          <p:nvPr>
            <p:ph type="body" idx="1"/>
          </p:nvPr>
        </p:nvSpPr>
        <p:spPr>
          <a:xfrm>
            <a:off x="311700" y="1225225"/>
            <a:ext cx="3999900" cy="33540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sp>
        <p:nvSpPr>
          <p:cNvPr id="204" name="Google Shape;204;p28"/>
          <p:cNvSpPr txBox="1">
            <a:spLocks noGrp="1"/>
          </p:cNvSpPr>
          <p:nvPr>
            <p:ph type="body" idx="2"/>
          </p:nvPr>
        </p:nvSpPr>
        <p:spPr>
          <a:xfrm>
            <a:off x="4311600" y="1225225"/>
            <a:ext cx="4520700" cy="39183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GB" sz="2850">
                <a:solidFill>
                  <a:srgbClr val="202122"/>
                </a:solidFill>
                <a:highlight>
                  <a:srgbClr val="FFFFFF"/>
                </a:highlight>
                <a:latin typeface="Calibri"/>
                <a:ea typeface="Calibri"/>
                <a:cs typeface="Calibri"/>
                <a:sym typeface="Calibri"/>
              </a:rPr>
              <a:t>Kotter has completed extensive research into leadership, strategy execution, </a:t>
            </a:r>
            <a:r>
              <a:rPr lang="en-GB" sz="2850">
                <a:solidFill>
                  <a:srgbClr val="0645AD"/>
                </a:solidFill>
                <a:highlight>
                  <a:srgbClr val="FFFFFF"/>
                </a:highlight>
                <a:uFill>
                  <a:noFill/>
                </a:uFill>
                <a:latin typeface="Calibri"/>
                <a:ea typeface="Calibri"/>
                <a:cs typeface="Calibri"/>
                <a:sym typeface="Calibri"/>
                <a:hlinkClick r:id="rId3">
                  <a:extLst>
                    <a:ext uri="{A12FA001-AC4F-418D-AE19-62706E023703}">
                      <ahyp:hlinkClr xmlns:ahyp="http://schemas.microsoft.com/office/drawing/2018/hyperlinkcolor" val="tx"/>
                    </a:ext>
                  </a:extLst>
                </a:hlinkClick>
              </a:rPr>
              <a:t>transformation</a:t>
            </a:r>
            <a:r>
              <a:rPr lang="en-GB" sz="2850">
                <a:solidFill>
                  <a:srgbClr val="202122"/>
                </a:solidFill>
                <a:highlight>
                  <a:srgbClr val="FFFFFF"/>
                </a:highlight>
                <a:latin typeface="Calibri"/>
                <a:ea typeface="Calibri"/>
                <a:cs typeface="Calibri"/>
                <a:sym typeface="Calibri"/>
              </a:rPr>
              <a:t>, and any form of large-scale change. (Harvard Business School)</a:t>
            </a:r>
            <a:endParaRPr sz="3200">
              <a:latin typeface="Calibri"/>
              <a:ea typeface="Calibri"/>
              <a:cs typeface="Calibri"/>
              <a:sym typeface="Calibri"/>
            </a:endParaRPr>
          </a:p>
        </p:txBody>
      </p:sp>
      <p:pic>
        <p:nvPicPr>
          <p:cNvPr id="205" name="Google Shape;205;p28"/>
          <p:cNvPicPr preferRelativeResize="0"/>
          <p:nvPr/>
        </p:nvPicPr>
        <p:blipFill>
          <a:blip r:embed="rId4">
            <a:alphaModFix/>
          </a:blip>
          <a:stretch>
            <a:fillRect/>
          </a:stretch>
        </p:blipFill>
        <p:spPr>
          <a:xfrm>
            <a:off x="582034" y="1225234"/>
            <a:ext cx="3459230" cy="39182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pic>
        <p:nvPicPr>
          <p:cNvPr id="211" name="Google Shape;211;p29"/>
          <p:cNvPicPr preferRelativeResize="0"/>
          <p:nvPr/>
        </p:nvPicPr>
        <p:blipFill rotWithShape="1">
          <a:blip r:embed="rId3">
            <a:alphaModFix/>
          </a:blip>
          <a:srcRect/>
          <a:stretch/>
        </p:blipFill>
        <p:spPr>
          <a:xfrm>
            <a:off x="6372200" y="1141438"/>
            <a:ext cx="2021653" cy="3509814"/>
          </a:xfrm>
          <a:prstGeom prst="rect">
            <a:avLst/>
          </a:prstGeom>
          <a:noFill/>
          <a:ln>
            <a:noFill/>
          </a:ln>
        </p:spPr>
      </p:pic>
      <p:sp>
        <p:nvSpPr>
          <p:cNvPr id="212" name="Google Shape;212;p29"/>
          <p:cNvSpPr txBox="1">
            <a:spLocks noGrp="1"/>
          </p:cNvSpPr>
          <p:nvPr>
            <p:ph type="title"/>
          </p:nvPr>
        </p:nvSpPr>
        <p:spPr>
          <a:xfrm>
            <a:off x="628650" y="205383"/>
            <a:ext cx="7886700" cy="745800"/>
          </a:xfrm>
          <a:prstGeom prst="rect">
            <a:avLst/>
          </a:prstGeom>
          <a:solidFill>
            <a:srgbClr val="FDE9D8"/>
          </a:solidFill>
          <a:ln>
            <a:noFill/>
          </a:ln>
        </p:spPr>
        <p:txBody>
          <a:bodyPr spcFirstLastPara="1" wrap="square" lIns="91425" tIns="45700" rIns="91425" bIns="45700" anchor="ctr" anchorCtr="0">
            <a:normAutofit/>
          </a:bodyPr>
          <a:lstStyle/>
          <a:p>
            <a:pPr marL="0" marR="0" lvl="0" indent="0" algn="ctr" rtl="0">
              <a:spcBef>
                <a:spcPts val="0"/>
              </a:spcBef>
              <a:spcAft>
                <a:spcPts val="0"/>
              </a:spcAft>
              <a:buNone/>
            </a:pPr>
            <a:r>
              <a:rPr lang="en-GB" sz="4200" b="0" i="0" u="none" strike="noStrike" cap="none">
                <a:solidFill>
                  <a:schemeClr val="dk1"/>
                </a:solidFill>
                <a:latin typeface="Calibri"/>
                <a:ea typeface="Calibri"/>
                <a:cs typeface="Calibri"/>
                <a:sym typeface="Calibri"/>
              </a:rPr>
              <a:t>Resistance to Change</a:t>
            </a:r>
            <a:endParaRPr sz="4200" b="0" i="0" u="none" strike="noStrike" cap="none">
              <a:solidFill>
                <a:schemeClr val="dk1"/>
              </a:solidFill>
              <a:latin typeface="Calibri"/>
              <a:ea typeface="Calibri"/>
              <a:cs typeface="Calibri"/>
              <a:sym typeface="Calibri"/>
            </a:endParaRPr>
          </a:p>
        </p:txBody>
      </p:sp>
      <p:sp>
        <p:nvSpPr>
          <p:cNvPr id="213" name="Google Shape;213;p29"/>
          <p:cNvSpPr txBox="1">
            <a:spLocks noGrp="1"/>
          </p:cNvSpPr>
          <p:nvPr>
            <p:ph type="body" idx="1"/>
          </p:nvPr>
        </p:nvSpPr>
        <p:spPr>
          <a:xfrm>
            <a:off x="251520" y="1208503"/>
            <a:ext cx="6336600" cy="3469500"/>
          </a:xfrm>
          <a:prstGeom prst="rect">
            <a:avLst/>
          </a:prstGeom>
          <a:noFill/>
          <a:ln>
            <a:noFill/>
          </a:ln>
        </p:spPr>
        <p:txBody>
          <a:bodyPr spcFirstLastPara="1" wrap="square" lIns="91425" tIns="45700" rIns="91425" bIns="45700" anchor="t" anchorCtr="0">
            <a:normAutofit/>
          </a:bodyPr>
          <a:lstStyle/>
          <a:p>
            <a:pPr marL="342900" marR="0" lvl="0" indent="-336550" algn="l" rtl="0">
              <a:lnSpc>
                <a:spcPct val="60000"/>
              </a:lnSpc>
              <a:spcBef>
                <a:spcPts val="0"/>
              </a:spcBef>
              <a:spcAft>
                <a:spcPts val="0"/>
              </a:spcAft>
              <a:buClr>
                <a:schemeClr val="dk1"/>
              </a:buClr>
              <a:buSzPts val="3000"/>
              <a:buFont typeface="Arial"/>
              <a:buChar char="•"/>
            </a:pPr>
            <a:r>
              <a:rPr lang="en-GB" sz="3000" b="0" i="0" u="none" strike="noStrike" cap="none">
                <a:solidFill>
                  <a:schemeClr val="dk1"/>
                </a:solidFill>
                <a:latin typeface="Calibri"/>
                <a:ea typeface="Calibri"/>
                <a:cs typeface="Calibri"/>
                <a:sym typeface="Calibri"/>
              </a:rPr>
              <a:t>A degree of resistance is normal since change is:</a:t>
            </a:r>
            <a:endParaRPr sz="1700"/>
          </a:p>
          <a:p>
            <a:pPr marL="742950" marR="0" lvl="1" indent="-279400" algn="l" rtl="0">
              <a:lnSpc>
                <a:spcPct val="60000"/>
              </a:lnSpc>
              <a:spcBef>
                <a:spcPts val="496"/>
              </a:spcBef>
              <a:spcAft>
                <a:spcPts val="0"/>
              </a:spcAft>
              <a:buClr>
                <a:schemeClr val="dk1"/>
              </a:buClr>
              <a:buSzPts val="2380"/>
              <a:buFont typeface="Arial"/>
              <a:buChar char="–"/>
            </a:pPr>
            <a:r>
              <a:rPr lang="en-GB" sz="2380" b="0" i="0" u="none" strike="noStrike" cap="none">
                <a:solidFill>
                  <a:schemeClr val="dk1"/>
                </a:solidFill>
                <a:latin typeface="Arial"/>
                <a:ea typeface="Arial"/>
                <a:cs typeface="Arial"/>
                <a:sym typeface="Arial"/>
              </a:rPr>
              <a:t>Disruptive</a:t>
            </a:r>
            <a:endParaRPr sz="1300"/>
          </a:p>
          <a:p>
            <a:pPr marL="742950" marR="0" lvl="1" indent="-279400" algn="l" rtl="0">
              <a:lnSpc>
                <a:spcPct val="60000"/>
              </a:lnSpc>
              <a:spcBef>
                <a:spcPts val="496"/>
              </a:spcBef>
              <a:spcAft>
                <a:spcPts val="0"/>
              </a:spcAft>
              <a:buClr>
                <a:schemeClr val="dk1"/>
              </a:buClr>
              <a:buSzPts val="2380"/>
              <a:buFont typeface="Arial"/>
              <a:buChar char="–"/>
            </a:pPr>
            <a:r>
              <a:rPr lang="en-GB" sz="2380" b="0" i="0" u="none" strike="noStrike" cap="none">
                <a:solidFill>
                  <a:schemeClr val="dk1"/>
                </a:solidFill>
                <a:latin typeface="Arial"/>
                <a:ea typeface="Arial"/>
                <a:cs typeface="Arial"/>
                <a:sym typeface="Arial"/>
              </a:rPr>
              <a:t>Stressful</a:t>
            </a:r>
            <a:endParaRPr sz="2380" b="0" i="0" u="none" strike="noStrike" cap="none">
              <a:solidFill>
                <a:schemeClr val="dk1"/>
              </a:solidFill>
              <a:latin typeface="Arial"/>
              <a:ea typeface="Arial"/>
              <a:cs typeface="Arial"/>
              <a:sym typeface="Arial"/>
            </a:endParaRPr>
          </a:p>
          <a:p>
            <a:pPr marL="742950" marR="0" lvl="0" indent="0" algn="l" rtl="0">
              <a:lnSpc>
                <a:spcPct val="60000"/>
              </a:lnSpc>
              <a:spcBef>
                <a:spcPts val="496"/>
              </a:spcBef>
              <a:spcAft>
                <a:spcPts val="0"/>
              </a:spcAft>
              <a:buNone/>
            </a:pPr>
            <a:endParaRPr sz="2380">
              <a:latin typeface="Arial"/>
              <a:ea typeface="Arial"/>
              <a:cs typeface="Arial"/>
              <a:sym typeface="Arial"/>
            </a:endParaRPr>
          </a:p>
          <a:p>
            <a:pPr marL="342900" marR="0" lvl="0" indent="-336550" algn="l" rtl="0">
              <a:lnSpc>
                <a:spcPct val="60000"/>
              </a:lnSpc>
              <a:spcBef>
                <a:spcPts val="620"/>
              </a:spcBef>
              <a:spcAft>
                <a:spcPts val="0"/>
              </a:spcAft>
              <a:buClr>
                <a:schemeClr val="dk1"/>
              </a:buClr>
              <a:buSzPts val="3000"/>
              <a:buFont typeface="Arial"/>
              <a:buChar char="•"/>
            </a:pPr>
            <a:r>
              <a:rPr lang="en-GB" sz="3000" b="0" i="0" u="none" strike="noStrike" cap="none">
                <a:solidFill>
                  <a:schemeClr val="dk1"/>
                </a:solidFill>
                <a:latin typeface="Calibri"/>
                <a:ea typeface="Calibri"/>
                <a:cs typeface="Calibri"/>
                <a:sym typeface="Calibri"/>
              </a:rPr>
              <a:t>A degree of scepticism can be healthy especially where there are weaknesses in the proposed changes</a:t>
            </a:r>
            <a:endParaRPr sz="1700"/>
          </a:p>
          <a:p>
            <a:pPr marL="342900" marR="0" lvl="0" indent="-336550" algn="l" rtl="0">
              <a:lnSpc>
                <a:spcPct val="60000"/>
              </a:lnSpc>
              <a:spcBef>
                <a:spcPts val="620"/>
              </a:spcBef>
              <a:spcAft>
                <a:spcPts val="0"/>
              </a:spcAft>
              <a:buClr>
                <a:schemeClr val="dk1"/>
              </a:buClr>
              <a:buSzPts val="3000"/>
              <a:buFont typeface="Arial"/>
              <a:buChar char="•"/>
            </a:pPr>
            <a:r>
              <a:rPr lang="en-GB" sz="3000" b="0" i="0" u="none" strike="noStrike" cap="none">
                <a:solidFill>
                  <a:schemeClr val="dk1"/>
                </a:solidFill>
                <a:latin typeface="Calibri"/>
                <a:ea typeface="Calibri"/>
                <a:cs typeface="Calibri"/>
                <a:sym typeface="Calibri"/>
              </a:rPr>
              <a:t>However resistance will also slow the achievement of </a:t>
            </a:r>
            <a:r>
              <a:rPr lang="en-GB" sz="3000" b="1" i="0" u="none" strike="noStrike" cap="none">
                <a:solidFill>
                  <a:schemeClr val="dk1"/>
                </a:solidFill>
                <a:latin typeface="Calibri"/>
                <a:ea typeface="Calibri"/>
                <a:cs typeface="Calibri"/>
                <a:sym typeface="Calibri"/>
              </a:rPr>
              <a:t>organisational objectives</a:t>
            </a:r>
            <a:endParaRPr sz="17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30"/>
          <p:cNvSpPr txBox="1">
            <a:spLocks noGrp="1"/>
          </p:cNvSpPr>
          <p:nvPr>
            <p:ph type="title"/>
          </p:nvPr>
        </p:nvSpPr>
        <p:spPr>
          <a:xfrm>
            <a:off x="628650" y="205383"/>
            <a:ext cx="7886700" cy="745800"/>
          </a:xfrm>
          <a:prstGeom prst="rect">
            <a:avLst/>
          </a:prstGeom>
          <a:solidFill>
            <a:srgbClr val="FDE9D8"/>
          </a:solidFill>
          <a:ln>
            <a:noFill/>
          </a:ln>
        </p:spPr>
        <p:txBody>
          <a:bodyPr spcFirstLastPara="1" wrap="square" lIns="91425" tIns="45700" rIns="91425" bIns="45700" anchor="ctr" anchorCtr="0">
            <a:normAutofit/>
          </a:bodyPr>
          <a:lstStyle/>
          <a:p>
            <a:pPr marL="0" marR="0" lvl="0" indent="0" algn="ctr" rtl="0">
              <a:spcBef>
                <a:spcPts val="0"/>
              </a:spcBef>
              <a:spcAft>
                <a:spcPts val="0"/>
              </a:spcAft>
              <a:buNone/>
            </a:pPr>
            <a:r>
              <a:rPr lang="en-GB" sz="4200" b="0" i="0" u="none" strike="noStrike" cap="none">
                <a:solidFill>
                  <a:schemeClr val="dk1"/>
                </a:solidFill>
                <a:latin typeface="Calibri"/>
                <a:ea typeface="Calibri"/>
                <a:cs typeface="Calibri"/>
                <a:sym typeface="Calibri"/>
              </a:rPr>
              <a:t>Why Change is Resisted</a:t>
            </a:r>
            <a:endParaRPr sz="4200" b="0" i="0" u="none" strike="noStrike" cap="none">
              <a:solidFill>
                <a:schemeClr val="dk1"/>
              </a:solidFill>
              <a:latin typeface="Calibri"/>
              <a:ea typeface="Calibri"/>
              <a:cs typeface="Calibri"/>
              <a:sym typeface="Calibri"/>
            </a:endParaRPr>
          </a:p>
        </p:txBody>
      </p:sp>
      <p:sp>
        <p:nvSpPr>
          <p:cNvPr id="220" name="Google Shape;220;p30"/>
          <p:cNvSpPr txBox="1">
            <a:spLocks noGrp="1"/>
          </p:cNvSpPr>
          <p:nvPr>
            <p:ph type="body" idx="1"/>
          </p:nvPr>
        </p:nvSpPr>
        <p:spPr>
          <a:xfrm>
            <a:off x="285750" y="1125141"/>
            <a:ext cx="8858100" cy="3469500"/>
          </a:xfrm>
          <a:prstGeom prst="rect">
            <a:avLst/>
          </a:prstGeom>
          <a:noFill/>
          <a:ln>
            <a:noFill/>
          </a:ln>
        </p:spPr>
        <p:txBody>
          <a:bodyPr spcFirstLastPara="1" wrap="square" lIns="91425" tIns="45700" rIns="91425" bIns="45700" anchor="t" anchorCtr="0">
            <a:normAutofit fontScale="92500" lnSpcReduction="20000"/>
          </a:bodyPr>
          <a:lstStyle/>
          <a:p>
            <a:pPr marL="342900" marR="0" lvl="0" indent="-313372" algn="l" rtl="0">
              <a:lnSpc>
                <a:spcPct val="80000"/>
              </a:lnSpc>
              <a:spcBef>
                <a:spcPts val="0"/>
              </a:spcBef>
              <a:spcAft>
                <a:spcPts val="0"/>
              </a:spcAft>
              <a:buClr>
                <a:schemeClr val="dk1"/>
              </a:buClr>
              <a:buSzPct val="100000"/>
              <a:buFont typeface="Arial"/>
              <a:buChar char="•"/>
            </a:pPr>
            <a:r>
              <a:rPr lang="en-GB" sz="3100" b="1" i="0" u="none" strike="noStrike" cap="none">
                <a:solidFill>
                  <a:schemeClr val="dk1"/>
                </a:solidFill>
                <a:latin typeface="Calibri"/>
                <a:ea typeface="Calibri"/>
                <a:cs typeface="Calibri"/>
                <a:sym typeface="Calibri"/>
              </a:rPr>
              <a:t>Self interest</a:t>
            </a:r>
            <a:endParaRPr/>
          </a:p>
          <a:p>
            <a:pPr marL="742950" marR="0" lvl="1" indent="-262128" algn="l" rtl="0">
              <a:lnSpc>
                <a:spcPct val="80000"/>
              </a:lnSpc>
              <a:spcBef>
                <a:spcPts val="496"/>
              </a:spcBef>
              <a:spcAft>
                <a:spcPts val="0"/>
              </a:spcAft>
              <a:buClr>
                <a:schemeClr val="dk1"/>
              </a:buClr>
              <a:buSzPct val="100000"/>
              <a:buFont typeface="Arial"/>
              <a:buChar char="–"/>
            </a:pPr>
            <a:r>
              <a:rPr lang="en-GB" sz="2480" b="0" i="0" u="none" strike="noStrike" cap="none">
                <a:solidFill>
                  <a:schemeClr val="dk1"/>
                </a:solidFill>
                <a:latin typeface="Arial"/>
                <a:ea typeface="Arial"/>
                <a:cs typeface="Arial"/>
                <a:sym typeface="Arial"/>
              </a:rPr>
              <a:t>Individuals are concerned with the implications for themselves</a:t>
            </a:r>
            <a:endParaRPr/>
          </a:p>
          <a:p>
            <a:pPr marL="342900" marR="0" lvl="0" indent="-313372" algn="l" rtl="0">
              <a:lnSpc>
                <a:spcPct val="80000"/>
              </a:lnSpc>
              <a:spcBef>
                <a:spcPts val="620"/>
              </a:spcBef>
              <a:spcAft>
                <a:spcPts val="0"/>
              </a:spcAft>
              <a:buClr>
                <a:schemeClr val="dk1"/>
              </a:buClr>
              <a:buSzPct val="100000"/>
              <a:buFont typeface="Arial"/>
              <a:buChar char="•"/>
            </a:pPr>
            <a:r>
              <a:rPr lang="en-GB" sz="3100" b="1" i="0" u="none" strike="noStrike" cap="none">
                <a:solidFill>
                  <a:schemeClr val="dk1"/>
                </a:solidFill>
                <a:latin typeface="Calibri"/>
                <a:ea typeface="Calibri"/>
                <a:cs typeface="Calibri"/>
                <a:sym typeface="Calibri"/>
              </a:rPr>
              <a:t>Misunderstanding </a:t>
            </a:r>
            <a:endParaRPr/>
          </a:p>
          <a:p>
            <a:pPr marL="742950" marR="0" lvl="1" indent="-262128" algn="l" rtl="0">
              <a:lnSpc>
                <a:spcPct val="80000"/>
              </a:lnSpc>
              <a:spcBef>
                <a:spcPts val="496"/>
              </a:spcBef>
              <a:spcAft>
                <a:spcPts val="0"/>
              </a:spcAft>
              <a:buClr>
                <a:schemeClr val="dk1"/>
              </a:buClr>
              <a:buSzPct val="100000"/>
              <a:buFont typeface="Arial"/>
              <a:buChar char="–"/>
            </a:pPr>
            <a:r>
              <a:rPr lang="en-GB" sz="2480" b="0" i="0" u="none" strike="noStrike" cap="none">
                <a:solidFill>
                  <a:schemeClr val="dk1"/>
                </a:solidFill>
                <a:latin typeface="Arial"/>
                <a:ea typeface="Arial"/>
                <a:cs typeface="Arial"/>
                <a:sym typeface="Arial"/>
              </a:rPr>
              <a:t>Communications problems</a:t>
            </a:r>
            <a:endParaRPr/>
          </a:p>
          <a:p>
            <a:pPr marL="742950" marR="0" lvl="1" indent="-262128" algn="l" rtl="0">
              <a:lnSpc>
                <a:spcPct val="80000"/>
              </a:lnSpc>
              <a:spcBef>
                <a:spcPts val="496"/>
              </a:spcBef>
              <a:spcAft>
                <a:spcPts val="0"/>
              </a:spcAft>
              <a:buClr>
                <a:schemeClr val="dk1"/>
              </a:buClr>
              <a:buSzPct val="100000"/>
              <a:buFont typeface="Arial"/>
              <a:buChar char="–"/>
            </a:pPr>
            <a:r>
              <a:rPr lang="en-GB" sz="2480" b="0" i="0" u="none" strike="noStrike" cap="none">
                <a:solidFill>
                  <a:schemeClr val="dk1"/>
                </a:solidFill>
                <a:latin typeface="Arial"/>
                <a:ea typeface="Arial"/>
                <a:cs typeface="Arial"/>
                <a:sym typeface="Arial"/>
              </a:rPr>
              <a:t>Inadequate information</a:t>
            </a:r>
            <a:endParaRPr/>
          </a:p>
          <a:p>
            <a:pPr marL="342900" marR="0" lvl="0" indent="-313372" algn="l" rtl="0">
              <a:lnSpc>
                <a:spcPct val="80000"/>
              </a:lnSpc>
              <a:spcBef>
                <a:spcPts val="620"/>
              </a:spcBef>
              <a:spcAft>
                <a:spcPts val="0"/>
              </a:spcAft>
              <a:buClr>
                <a:schemeClr val="dk1"/>
              </a:buClr>
              <a:buSzPct val="100000"/>
              <a:buFont typeface="Arial"/>
              <a:buChar char="•"/>
            </a:pPr>
            <a:r>
              <a:rPr lang="en-GB" sz="3100" b="1" i="0" u="none" strike="noStrike" cap="none">
                <a:solidFill>
                  <a:schemeClr val="dk1"/>
                </a:solidFill>
                <a:latin typeface="Calibri"/>
                <a:ea typeface="Calibri"/>
                <a:cs typeface="Calibri"/>
                <a:sym typeface="Calibri"/>
              </a:rPr>
              <a:t>Low tolerance of change</a:t>
            </a:r>
            <a:endParaRPr/>
          </a:p>
          <a:p>
            <a:pPr marL="742950" marR="0" lvl="1" indent="-262128" algn="l" rtl="0">
              <a:lnSpc>
                <a:spcPct val="80000"/>
              </a:lnSpc>
              <a:spcBef>
                <a:spcPts val="496"/>
              </a:spcBef>
              <a:spcAft>
                <a:spcPts val="0"/>
              </a:spcAft>
              <a:buClr>
                <a:schemeClr val="dk1"/>
              </a:buClr>
              <a:buSzPct val="100000"/>
              <a:buFont typeface="Arial"/>
              <a:buChar char="–"/>
            </a:pPr>
            <a:r>
              <a:rPr lang="en-GB" sz="2480" b="0" i="0" u="none" strike="noStrike" cap="none">
                <a:solidFill>
                  <a:schemeClr val="dk1"/>
                </a:solidFill>
                <a:latin typeface="Arial"/>
                <a:ea typeface="Arial"/>
                <a:cs typeface="Arial"/>
                <a:sym typeface="Arial"/>
              </a:rPr>
              <a:t>Sense of insecurity</a:t>
            </a:r>
            <a:endParaRPr/>
          </a:p>
          <a:p>
            <a:pPr marL="342900" marR="0" lvl="0" indent="-313372" algn="l" rtl="0">
              <a:lnSpc>
                <a:spcPct val="80000"/>
              </a:lnSpc>
              <a:spcBef>
                <a:spcPts val="620"/>
              </a:spcBef>
              <a:spcAft>
                <a:spcPts val="0"/>
              </a:spcAft>
              <a:buClr>
                <a:schemeClr val="dk1"/>
              </a:buClr>
              <a:buSzPct val="100000"/>
              <a:buFont typeface="Arial"/>
              <a:buChar char="•"/>
            </a:pPr>
            <a:r>
              <a:rPr lang="en-GB" sz="3100" b="1" i="0" u="none" strike="noStrike" cap="none">
                <a:solidFill>
                  <a:schemeClr val="dk1"/>
                </a:solidFill>
                <a:latin typeface="Calibri"/>
                <a:ea typeface="Calibri"/>
                <a:cs typeface="Calibri"/>
                <a:sym typeface="Calibri"/>
              </a:rPr>
              <a:t>Different assessment of the situation</a:t>
            </a:r>
            <a:endParaRPr/>
          </a:p>
          <a:p>
            <a:pPr marL="742950" marR="0" lvl="1" indent="-262128" algn="l" rtl="0">
              <a:lnSpc>
                <a:spcPct val="80000"/>
              </a:lnSpc>
              <a:spcBef>
                <a:spcPts val="496"/>
              </a:spcBef>
              <a:spcAft>
                <a:spcPts val="0"/>
              </a:spcAft>
              <a:buClr>
                <a:schemeClr val="dk1"/>
              </a:buClr>
              <a:buSzPct val="100000"/>
              <a:buFont typeface="Arial"/>
              <a:buChar char="–"/>
            </a:pPr>
            <a:r>
              <a:rPr lang="en-GB" sz="2480" b="0" i="0" u="none" strike="noStrike" cap="none">
                <a:solidFill>
                  <a:schemeClr val="dk1"/>
                </a:solidFill>
                <a:latin typeface="Arial"/>
                <a:ea typeface="Arial"/>
                <a:cs typeface="Arial"/>
                <a:sym typeface="Arial"/>
              </a:rPr>
              <a:t>Disagreement over the need for change</a:t>
            </a:r>
            <a:endParaRPr/>
          </a:p>
          <a:p>
            <a:pPr marL="742950" marR="0" lvl="1" indent="-262128" algn="l" rtl="0">
              <a:lnSpc>
                <a:spcPct val="80000"/>
              </a:lnSpc>
              <a:spcBef>
                <a:spcPts val="496"/>
              </a:spcBef>
              <a:spcAft>
                <a:spcPts val="0"/>
              </a:spcAft>
              <a:buClr>
                <a:schemeClr val="dk1"/>
              </a:buClr>
              <a:buSzPct val="100000"/>
              <a:buFont typeface="Arial"/>
              <a:buChar char="–"/>
            </a:pPr>
            <a:r>
              <a:rPr lang="en-GB" sz="2480" b="0" i="0" u="none" strike="noStrike" cap="none">
                <a:solidFill>
                  <a:schemeClr val="dk1"/>
                </a:solidFill>
                <a:latin typeface="Arial"/>
                <a:ea typeface="Arial"/>
                <a:cs typeface="Arial"/>
                <a:sym typeface="Arial"/>
              </a:rPr>
              <a:t>Disagreement over the advantages and disadvantages</a:t>
            </a:r>
            <a:endParaRPr/>
          </a:p>
          <a:p>
            <a:pPr marL="342900" marR="0" lvl="0" indent="-146050" algn="l" rtl="0">
              <a:lnSpc>
                <a:spcPct val="80000"/>
              </a:lnSpc>
              <a:spcBef>
                <a:spcPts val="620"/>
              </a:spcBef>
              <a:spcAft>
                <a:spcPts val="0"/>
              </a:spcAft>
              <a:buClr>
                <a:schemeClr val="dk1"/>
              </a:buClr>
              <a:buSzPct val="100000"/>
              <a:buFont typeface="Arial"/>
              <a:buNone/>
            </a:pPr>
            <a:endParaRPr sz="3100" b="0" i="0" u="none" strike="noStrike" cap="none">
              <a:solidFill>
                <a:schemeClr val="dk1"/>
              </a:solidFill>
              <a:latin typeface="Calibri"/>
              <a:ea typeface="Calibri"/>
              <a:cs typeface="Calibri"/>
              <a:sym typeface="Calibri"/>
            </a:endParaRPr>
          </a:p>
        </p:txBody>
      </p:sp>
      <p:sp>
        <p:nvSpPr>
          <p:cNvPr id="221" name="Google Shape;221;p30"/>
          <p:cNvSpPr txBox="1"/>
          <p:nvPr/>
        </p:nvSpPr>
        <p:spPr>
          <a:xfrm>
            <a:off x="285750" y="4778610"/>
            <a:ext cx="4214700" cy="2775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800" i="1">
                <a:solidFill>
                  <a:schemeClr val="dk1"/>
                </a:solidFill>
                <a:latin typeface="Arial"/>
                <a:ea typeface="Arial"/>
                <a:cs typeface="Arial"/>
                <a:sym typeface="Arial"/>
              </a:rPr>
              <a:t>Source: Kotter and Schlesinger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31"/>
          <p:cNvSpPr txBox="1">
            <a:spLocks noGrp="1"/>
          </p:cNvSpPr>
          <p:nvPr>
            <p:ph type="title"/>
          </p:nvPr>
        </p:nvSpPr>
        <p:spPr>
          <a:xfrm>
            <a:off x="311700" y="315925"/>
            <a:ext cx="8520600" cy="831300"/>
          </a:xfrm>
          <a:prstGeom prst="rect">
            <a:avLst/>
          </a:prstGeom>
          <a:solidFill>
            <a:srgbClr val="FDE9D8"/>
          </a:solidFill>
        </p:spPr>
        <p:txBody>
          <a:bodyPr spcFirstLastPara="1" wrap="square" lIns="91425" tIns="91425" rIns="91425" bIns="91425" anchor="b" anchorCtr="0">
            <a:noAutofit/>
          </a:bodyPr>
          <a:lstStyle/>
          <a:p>
            <a:pPr marL="0" lvl="0" indent="0" algn="l" rtl="0">
              <a:spcBef>
                <a:spcPts val="0"/>
              </a:spcBef>
              <a:spcAft>
                <a:spcPts val="0"/>
              </a:spcAft>
              <a:buSzPts val="990"/>
              <a:buNone/>
            </a:pPr>
            <a:r>
              <a:rPr lang="en-GB" sz="2800" dirty="0">
                <a:latin typeface="+mj-lt"/>
                <a:ea typeface="Calibri"/>
                <a:cs typeface="Calibri"/>
                <a:sym typeface="Calibri"/>
              </a:rPr>
              <a:t>THE 8-STEP PROCESS FOR LEADING CHANGE</a:t>
            </a:r>
            <a:endParaRPr sz="2800" dirty="0">
              <a:latin typeface="+mj-lt"/>
              <a:ea typeface="Calibri"/>
              <a:cs typeface="Calibri"/>
              <a:sym typeface="Calibri"/>
            </a:endParaRPr>
          </a:p>
        </p:txBody>
      </p:sp>
      <p:sp>
        <p:nvSpPr>
          <p:cNvPr id="227" name="Google Shape;227;p31"/>
          <p:cNvSpPr txBox="1">
            <a:spLocks noGrp="1"/>
          </p:cNvSpPr>
          <p:nvPr>
            <p:ph type="body" idx="1"/>
          </p:nvPr>
        </p:nvSpPr>
        <p:spPr>
          <a:xfrm>
            <a:off x="311700" y="1225225"/>
            <a:ext cx="3999900" cy="33540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latin typeface="+mj-lt"/>
            </a:endParaRPr>
          </a:p>
        </p:txBody>
      </p:sp>
      <p:pic>
        <p:nvPicPr>
          <p:cNvPr id="228" name="Google Shape;228;p31"/>
          <p:cNvPicPr preferRelativeResize="0"/>
          <p:nvPr/>
        </p:nvPicPr>
        <p:blipFill rotWithShape="1">
          <a:blip r:embed="rId3">
            <a:alphaModFix/>
          </a:blip>
          <a:srcRect l="8899" t="36118" r="53488" b="6568"/>
          <a:stretch/>
        </p:blipFill>
        <p:spPr>
          <a:xfrm>
            <a:off x="110000" y="1225225"/>
            <a:ext cx="4571299" cy="3918274"/>
          </a:xfrm>
          <a:prstGeom prst="rect">
            <a:avLst/>
          </a:prstGeom>
          <a:noFill/>
          <a:ln>
            <a:noFill/>
          </a:ln>
        </p:spPr>
      </p:pic>
      <p:sp>
        <p:nvSpPr>
          <p:cNvPr id="229" name="Google Shape;229;p31"/>
          <p:cNvSpPr txBox="1">
            <a:spLocks noGrp="1"/>
          </p:cNvSpPr>
          <p:nvPr>
            <p:ph type="body" idx="2"/>
          </p:nvPr>
        </p:nvSpPr>
        <p:spPr>
          <a:xfrm>
            <a:off x="4832400" y="1225225"/>
            <a:ext cx="3999900" cy="3354000"/>
          </a:xfrm>
          <a:prstGeom prst="rect">
            <a:avLst/>
          </a:prstGeom>
        </p:spPr>
        <p:txBody>
          <a:bodyPr spcFirstLastPara="1" wrap="square" lIns="91425" tIns="91425" rIns="91425" bIns="91425" anchor="t" anchorCtr="0">
            <a:normAutofit fontScale="85000" lnSpcReduction="10000"/>
          </a:bodyPr>
          <a:lstStyle/>
          <a:p>
            <a:pPr marL="0" lvl="0" indent="0" algn="l" rtl="0">
              <a:spcBef>
                <a:spcPts val="0"/>
              </a:spcBef>
              <a:spcAft>
                <a:spcPts val="0"/>
              </a:spcAft>
              <a:buNone/>
            </a:pPr>
            <a:r>
              <a:rPr lang="en-GB" u="sng">
                <a:solidFill>
                  <a:schemeClr val="hlink"/>
                </a:solidFill>
                <a:latin typeface="+mj-lt"/>
                <a:hlinkClick r:id="rId4"/>
              </a:rPr>
              <a:t>https://www.kotterinc.com/8-step-process-for-leading-change/</a:t>
            </a:r>
            <a:r>
              <a:rPr lang="en-GB">
                <a:latin typeface="+mj-lt"/>
              </a:rPr>
              <a:t> </a:t>
            </a:r>
            <a:endParaRPr>
              <a:latin typeface="+mj-lt"/>
            </a:endParaRPr>
          </a:p>
          <a:p>
            <a:pPr marL="0" lvl="0" indent="0" algn="l" rtl="0">
              <a:spcBef>
                <a:spcPts val="1200"/>
              </a:spcBef>
              <a:spcAft>
                <a:spcPts val="0"/>
              </a:spcAft>
              <a:buNone/>
            </a:pPr>
            <a:endParaRPr>
              <a:latin typeface="+mj-lt"/>
            </a:endParaRPr>
          </a:p>
          <a:p>
            <a:pPr marL="0" lvl="0" indent="0" algn="l" rtl="0">
              <a:spcBef>
                <a:spcPts val="1200"/>
              </a:spcBef>
              <a:spcAft>
                <a:spcPts val="0"/>
              </a:spcAft>
              <a:buNone/>
            </a:pPr>
            <a:r>
              <a:rPr lang="en-GB" sz="2300" b="1">
                <a:latin typeface="+mj-lt"/>
                <a:ea typeface="Calibri"/>
                <a:cs typeface="Calibri"/>
                <a:sym typeface="Calibri"/>
              </a:rPr>
              <a:t>Group Activity</a:t>
            </a:r>
            <a:endParaRPr sz="2300" b="1">
              <a:latin typeface="+mj-lt"/>
              <a:ea typeface="Calibri"/>
              <a:cs typeface="Calibri"/>
              <a:sym typeface="Calibri"/>
            </a:endParaRPr>
          </a:p>
          <a:p>
            <a:pPr marL="0" lvl="0" indent="0" algn="l" rtl="0">
              <a:spcBef>
                <a:spcPts val="1200"/>
              </a:spcBef>
              <a:spcAft>
                <a:spcPts val="1200"/>
              </a:spcAft>
              <a:buNone/>
            </a:pPr>
            <a:r>
              <a:rPr lang="en-GB" sz="2300">
                <a:latin typeface="+mj-lt"/>
                <a:ea typeface="Calibri"/>
                <a:cs typeface="Calibri"/>
                <a:sym typeface="Calibri"/>
              </a:rPr>
              <a:t>Using the website above for information you are going to plan how the new owners of Clarks may use this theory to introduce their planned delayering strategy  </a:t>
            </a:r>
            <a:endParaRPr sz="2300">
              <a:latin typeface="+mj-lt"/>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32"/>
          <p:cNvSpPr txBox="1">
            <a:spLocks noGrp="1"/>
          </p:cNvSpPr>
          <p:nvPr>
            <p:ph type="title"/>
          </p:nvPr>
        </p:nvSpPr>
        <p:spPr>
          <a:xfrm>
            <a:off x="147725" y="58975"/>
            <a:ext cx="8729100" cy="3606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SzPts val="990"/>
              <a:buNone/>
            </a:pPr>
            <a:r>
              <a:rPr lang="en-GB" sz="3480">
                <a:latin typeface="Calibri"/>
                <a:ea typeface="Calibri"/>
                <a:cs typeface="Calibri"/>
                <a:sym typeface="Calibri"/>
              </a:rPr>
              <a:t>Plenary</a:t>
            </a:r>
            <a:endParaRPr sz="3480">
              <a:latin typeface="Calibri"/>
              <a:ea typeface="Calibri"/>
              <a:cs typeface="Calibri"/>
              <a:sym typeface="Calibri"/>
            </a:endParaRPr>
          </a:p>
        </p:txBody>
      </p:sp>
      <p:sp>
        <p:nvSpPr>
          <p:cNvPr id="235" name="Google Shape;235;p32"/>
          <p:cNvSpPr txBox="1">
            <a:spLocks noGrp="1"/>
          </p:cNvSpPr>
          <p:nvPr>
            <p:ph type="body" idx="1"/>
          </p:nvPr>
        </p:nvSpPr>
        <p:spPr>
          <a:xfrm>
            <a:off x="207450" y="483400"/>
            <a:ext cx="8729100" cy="360600"/>
          </a:xfrm>
          <a:prstGeom prst="rect">
            <a:avLst/>
          </a:prstGeom>
          <a:ln w="38100" cap="flat" cmpd="sng">
            <a:solidFill>
              <a:srgbClr val="00FF00"/>
            </a:solidFill>
            <a:prstDash val="solid"/>
            <a:round/>
            <a:headEnd type="none" w="sm" len="sm"/>
            <a:tailEnd type="none" w="sm" len="sm"/>
          </a:ln>
        </p:spPr>
        <p:txBody>
          <a:bodyPr spcFirstLastPara="1" wrap="square" lIns="68575" tIns="34275" rIns="68575" bIns="34275" anchor="t" anchorCtr="0">
            <a:normAutofit fontScale="25000" lnSpcReduction="20000"/>
          </a:bodyPr>
          <a:lstStyle/>
          <a:p>
            <a:pPr marL="0" lvl="0" indent="0" algn="l" rtl="0">
              <a:spcBef>
                <a:spcPts val="800"/>
              </a:spcBef>
              <a:spcAft>
                <a:spcPts val="1200"/>
              </a:spcAft>
              <a:buNone/>
            </a:pPr>
            <a:r>
              <a:rPr lang="en-GB" sz="2200" b="1"/>
              <a:t>Complete the exit ticket below: </a:t>
            </a:r>
            <a:endParaRPr sz="2200" b="1"/>
          </a:p>
        </p:txBody>
      </p:sp>
      <p:sp>
        <p:nvSpPr>
          <p:cNvPr id="236" name="Google Shape;236;p32"/>
          <p:cNvSpPr/>
          <p:nvPr/>
        </p:nvSpPr>
        <p:spPr>
          <a:xfrm>
            <a:off x="207450" y="1111225"/>
            <a:ext cx="8729100" cy="3696600"/>
          </a:xfrm>
          <a:prstGeom prst="wedgeRectCallout">
            <a:avLst>
              <a:gd name="adj1" fmla="val -20833"/>
              <a:gd name="adj2" fmla="val 62500"/>
            </a:avLst>
          </a:prstGeom>
          <a:solidFill>
            <a:srgbClr val="FDE9D8"/>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900" b="1"/>
          </a:p>
          <a:p>
            <a:pPr marL="0" lvl="0" indent="0" algn="l" rtl="0">
              <a:spcBef>
                <a:spcPts val="0"/>
              </a:spcBef>
              <a:spcAft>
                <a:spcPts val="0"/>
              </a:spcAft>
              <a:buNone/>
            </a:pPr>
            <a:endParaRPr sz="1900" b="1"/>
          </a:p>
          <a:p>
            <a:pPr marL="0" lvl="0" indent="0" algn="l" rtl="0">
              <a:spcBef>
                <a:spcPts val="0"/>
              </a:spcBef>
              <a:spcAft>
                <a:spcPts val="0"/>
              </a:spcAft>
              <a:buNone/>
            </a:pPr>
            <a:r>
              <a:rPr lang="en-GB" sz="1900" b="1"/>
              <a:t>Exit Ticket</a:t>
            </a:r>
            <a:endParaRPr sz="1900" b="1"/>
          </a:p>
          <a:p>
            <a:pPr marL="0" lvl="0" indent="0" algn="l" rtl="0">
              <a:spcBef>
                <a:spcPts val="0"/>
              </a:spcBef>
              <a:spcAft>
                <a:spcPts val="0"/>
              </a:spcAft>
              <a:buNone/>
            </a:pPr>
            <a:endParaRPr/>
          </a:p>
          <a:p>
            <a:pPr marL="0" lvl="0" indent="0" algn="l" rtl="0">
              <a:spcBef>
                <a:spcPts val="0"/>
              </a:spcBef>
              <a:spcAft>
                <a:spcPts val="0"/>
              </a:spcAft>
              <a:buNone/>
            </a:pPr>
            <a:r>
              <a:rPr lang="en-GB" b="1"/>
              <a:t>Name: </a:t>
            </a:r>
            <a:endParaRPr b="1"/>
          </a:p>
          <a:p>
            <a:pPr marL="0" lvl="0" indent="0" algn="l" rtl="0">
              <a:spcBef>
                <a:spcPts val="0"/>
              </a:spcBef>
              <a:spcAft>
                <a:spcPts val="0"/>
              </a:spcAft>
              <a:buNone/>
            </a:pPr>
            <a:endParaRPr/>
          </a:p>
          <a:p>
            <a:pPr marL="0" lvl="0" indent="0" algn="l" rtl="0">
              <a:spcBef>
                <a:spcPts val="0"/>
              </a:spcBef>
              <a:spcAft>
                <a:spcPts val="0"/>
              </a:spcAft>
              <a:buNone/>
            </a:pPr>
            <a:r>
              <a:rPr lang="en-GB" b="1"/>
              <a:t>Three things I have learned</a:t>
            </a:r>
            <a:endParaRPr b="1"/>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b="1"/>
          </a:p>
          <a:p>
            <a:pPr marL="0" lvl="0" indent="0" algn="l" rtl="0">
              <a:spcBef>
                <a:spcPts val="0"/>
              </a:spcBef>
              <a:spcAft>
                <a:spcPts val="0"/>
              </a:spcAft>
              <a:buNone/>
            </a:pPr>
            <a:r>
              <a:rPr lang="en-GB" b="1"/>
              <a:t>Two  Questions I Have</a:t>
            </a:r>
            <a:endParaRPr b="1"/>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r>
              <a:rPr lang="en-GB" b="1"/>
              <a:t>One Opinion I  now have</a:t>
            </a:r>
            <a:endParaRPr b="1"/>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graphicFrame>
        <p:nvGraphicFramePr>
          <p:cNvPr id="237" name="Google Shape;237;p32"/>
          <p:cNvGraphicFramePr/>
          <p:nvPr/>
        </p:nvGraphicFramePr>
        <p:xfrm>
          <a:off x="379100" y="2451950"/>
          <a:ext cx="8266350" cy="396210"/>
        </p:xfrm>
        <a:graphic>
          <a:graphicData uri="http://schemas.openxmlformats.org/drawingml/2006/table">
            <a:tbl>
              <a:tblPr>
                <a:noFill/>
                <a:tableStyleId>{E104CC90-E6F1-4C3A-B30D-9B10E066462F}</a:tableStyleId>
              </a:tblPr>
              <a:tblGrid>
                <a:gridCol w="2755450">
                  <a:extLst>
                    <a:ext uri="{9D8B030D-6E8A-4147-A177-3AD203B41FA5}">
                      <a16:colId xmlns:a16="http://schemas.microsoft.com/office/drawing/2014/main" val="20000"/>
                    </a:ext>
                  </a:extLst>
                </a:gridCol>
                <a:gridCol w="2755450">
                  <a:extLst>
                    <a:ext uri="{9D8B030D-6E8A-4147-A177-3AD203B41FA5}">
                      <a16:colId xmlns:a16="http://schemas.microsoft.com/office/drawing/2014/main" val="20001"/>
                    </a:ext>
                  </a:extLst>
                </a:gridCol>
                <a:gridCol w="2755450">
                  <a:extLst>
                    <a:ext uri="{9D8B030D-6E8A-4147-A177-3AD203B41FA5}">
                      <a16:colId xmlns:a16="http://schemas.microsoft.com/office/drawing/2014/main" val="20002"/>
                    </a:ext>
                  </a:extLst>
                </a:gridCol>
              </a:tblGrid>
              <a:tr h="360850">
                <a:tc>
                  <a:txBody>
                    <a:bodyPr/>
                    <a:lstStyle/>
                    <a:p>
                      <a:pPr marL="0" lvl="0" indent="0" algn="l" rtl="0">
                        <a:spcBef>
                          <a:spcPts val="0"/>
                        </a:spcBef>
                        <a:spcAft>
                          <a:spcPts val="0"/>
                        </a:spcAft>
                        <a:buNone/>
                      </a:pPr>
                      <a:r>
                        <a:rPr lang="en-GB"/>
                        <a:t>1.</a:t>
                      </a:r>
                      <a:endParaRPr/>
                    </a:p>
                  </a:txBody>
                  <a:tcPr marL="91425" marR="91425" marT="91425" marB="91425">
                    <a:lnL w="28575" cap="flat" cmpd="sng">
                      <a:solidFill>
                        <a:srgbClr val="1155CC"/>
                      </a:solidFill>
                      <a:prstDash val="solid"/>
                      <a:round/>
                      <a:headEnd type="none" w="sm" len="sm"/>
                      <a:tailEnd type="none" w="sm" len="sm"/>
                    </a:lnL>
                    <a:lnR w="28575" cap="flat" cmpd="sng">
                      <a:solidFill>
                        <a:srgbClr val="1155CC"/>
                      </a:solidFill>
                      <a:prstDash val="solid"/>
                      <a:round/>
                      <a:headEnd type="none" w="sm" len="sm"/>
                      <a:tailEnd type="none" w="sm" len="sm"/>
                    </a:lnR>
                    <a:lnT w="28575" cap="flat" cmpd="sng">
                      <a:solidFill>
                        <a:srgbClr val="1155CC"/>
                      </a:solidFill>
                      <a:prstDash val="solid"/>
                      <a:round/>
                      <a:headEnd type="none" w="sm" len="sm"/>
                      <a:tailEnd type="none" w="sm" len="sm"/>
                    </a:lnT>
                    <a:lnB w="28575" cap="flat" cmpd="sng">
                      <a:solidFill>
                        <a:srgbClr val="1155CC"/>
                      </a:solidFill>
                      <a:prstDash val="solid"/>
                      <a:round/>
                      <a:headEnd type="none" w="sm" len="sm"/>
                      <a:tailEnd type="none" w="sm" len="sm"/>
                    </a:lnB>
                  </a:tcPr>
                </a:tc>
                <a:tc>
                  <a:txBody>
                    <a:bodyPr/>
                    <a:lstStyle/>
                    <a:p>
                      <a:pPr marL="0" lvl="0" indent="0" algn="l" rtl="0">
                        <a:spcBef>
                          <a:spcPts val="0"/>
                        </a:spcBef>
                        <a:spcAft>
                          <a:spcPts val="0"/>
                        </a:spcAft>
                        <a:buNone/>
                      </a:pPr>
                      <a:r>
                        <a:rPr lang="en-GB"/>
                        <a:t>2.</a:t>
                      </a:r>
                      <a:endParaRPr/>
                    </a:p>
                  </a:txBody>
                  <a:tcPr marL="91425" marR="91425" marT="91425" marB="91425">
                    <a:lnL w="28575" cap="flat" cmpd="sng">
                      <a:solidFill>
                        <a:srgbClr val="1155CC"/>
                      </a:solidFill>
                      <a:prstDash val="solid"/>
                      <a:round/>
                      <a:headEnd type="none" w="sm" len="sm"/>
                      <a:tailEnd type="none" w="sm" len="sm"/>
                    </a:lnL>
                    <a:lnR w="28575" cap="flat" cmpd="sng">
                      <a:solidFill>
                        <a:srgbClr val="1155CC"/>
                      </a:solidFill>
                      <a:prstDash val="solid"/>
                      <a:round/>
                      <a:headEnd type="none" w="sm" len="sm"/>
                      <a:tailEnd type="none" w="sm" len="sm"/>
                    </a:lnR>
                    <a:lnT w="28575" cap="flat" cmpd="sng">
                      <a:solidFill>
                        <a:srgbClr val="1155CC"/>
                      </a:solidFill>
                      <a:prstDash val="solid"/>
                      <a:round/>
                      <a:headEnd type="none" w="sm" len="sm"/>
                      <a:tailEnd type="none" w="sm" len="sm"/>
                    </a:lnT>
                    <a:lnB w="28575" cap="flat" cmpd="sng">
                      <a:solidFill>
                        <a:srgbClr val="1155CC"/>
                      </a:solidFill>
                      <a:prstDash val="solid"/>
                      <a:round/>
                      <a:headEnd type="none" w="sm" len="sm"/>
                      <a:tailEnd type="none" w="sm" len="sm"/>
                    </a:lnB>
                  </a:tcPr>
                </a:tc>
                <a:tc>
                  <a:txBody>
                    <a:bodyPr/>
                    <a:lstStyle/>
                    <a:p>
                      <a:pPr marL="0" lvl="0" indent="0" algn="l" rtl="0">
                        <a:spcBef>
                          <a:spcPts val="0"/>
                        </a:spcBef>
                        <a:spcAft>
                          <a:spcPts val="0"/>
                        </a:spcAft>
                        <a:buNone/>
                      </a:pPr>
                      <a:r>
                        <a:rPr lang="en-GB"/>
                        <a:t>3.</a:t>
                      </a:r>
                      <a:endParaRPr/>
                    </a:p>
                  </a:txBody>
                  <a:tcPr marL="91425" marR="91425" marT="91425" marB="91425">
                    <a:lnL w="28575" cap="flat" cmpd="sng">
                      <a:solidFill>
                        <a:srgbClr val="1155CC"/>
                      </a:solidFill>
                      <a:prstDash val="solid"/>
                      <a:round/>
                      <a:headEnd type="none" w="sm" len="sm"/>
                      <a:tailEnd type="none" w="sm" len="sm"/>
                    </a:lnL>
                    <a:lnR w="28575" cap="flat" cmpd="sng">
                      <a:solidFill>
                        <a:srgbClr val="1155CC"/>
                      </a:solidFill>
                      <a:prstDash val="solid"/>
                      <a:round/>
                      <a:headEnd type="none" w="sm" len="sm"/>
                      <a:tailEnd type="none" w="sm" len="sm"/>
                    </a:lnR>
                    <a:lnT w="28575" cap="flat" cmpd="sng">
                      <a:solidFill>
                        <a:srgbClr val="1155CC"/>
                      </a:solidFill>
                      <a:prstDash val="solid"/>
                      <a:round/>
                      <a:headEnd type="none" w="sm" len="sm"/>
                      <a:tailEnd type="none" w="sm" len="sm"/>
                    </a:lnT>
                    <a:lnB w="28575" cap="flat" cmpd="sng">
                      <a:solidFill>
                        <a:srgbClr val="1155CC"/>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238" name="Google Shape;238;p32"/>
          <p:cNvGraphicFramePr/>
          <p:nvPr/>
        </p:nvGraphicFramePr>
        <p:xfrm>
          <a:off x="293750" y="3428775"/>
          <a:ext cx="8266350" cy="396210"/>
        </p:xfrm>
        <a:graphic>
          <a:graphicData uri="http://schemas.openxmlformats.org/drawingml/2006/table">
            <a:tbl>
              <a:tblPr>
                <a:noFill/>
                <a:tableStyleId>{E104CC90-E6F1-4C3A-B30D-9B10E066462F}</a:tableStyleId>
              </a:tblPr>
              <a:tblGrid>
                <a:gridCol w="4133175">
                  <a:extLst>
                    <a:ext uri="{9D8B030D-6E8A-4147-A177-3AD203B41FA5}">
                      <a16:colId xmlns:a16="http://schemas.microsoft.com/office/drawing/2014/main" val="20000"/>
                    </a:ext>
                  </a:extLst>
                </a:gridCol>
                <a:gridCol w="4133175">
                  <a:extLst>
                    <a:ext uri="{9D8B030D-6E8A-4147-A177-3AD203B41FA5}">
                      <a16:colId xmlns:a16="http://schemas.microsoft.com/office/drawing/2014/main" val="20001"/>
                    </a:ext>
                  </a:extLst>
                </a:gridCol>
              </a:tblGrid>
              <a:tr h="396200">
                <a:tc>
                  <a:txBody>
                    <a:bodyPr/>
                    <a:lstStyle/>
                    <a:p>
                      <a:pPr marL="0" lvl="0" indent="0" algn="l" rtl="0">
                        <a:spcBef>
                          <a:spcPts val="0"/>
                        </a:spcBef>
                        <a:spcAft>
                          <a:spcPts val="0"/>
                        </a:spcAft>
                        <a:buNone/>
                      </a:pPr>
                      <a:r>
                        <a:rPr lang="en-GB"/>
                        <a:t>1.</a:t>
                      </a:r>
                      <a:endParaRPr/>
                    </a:p>
                  </a:txBody>
                  <a:tcPr marL="91425" marR="91425" marT="91425" marB="91425">
                    <a:lnL w="28575" cap="flat" cmpd="sng">
                      <a:solidFill>
                        <a:srgbClr val="FF0000"/>
                      </a:solidFill>
                      <a:prstDash val="solid"/>
                      <a:round/>
                      <a:headEnd type="none" w="sm" len="sm"/>
                      <a:tailEnd type="none" w="sm" len="sm"/>
                    </a:lnL>
                    <a:lnR w="28575" cap="flat" cmpd="sng">
                      <a:solidFill>
                        <a:srgbClr val="FF0000"/>
                      </a:solidFill>
                      <a:prstDash val="solid"/>
                      <a:round/>
                      <a:headEnd type="none" w="sm" len="sm"/>
                      <a:tailEnd type="none" w="sm" len="sm"/>
                    </a:lnR>
                    <a:lnT w="28575" cap="flat" cmpd="sng">
                      <a:solidFill>
                        <a:srgbClr val="FF0000"/>
                      </a:solidFill>
                      <a:prstDash val="solid"/>
                      <a:round/>
                      <a:headEnd type="none" w="sm" len="sm"/>
                      <a:tailEnd type="none" w="sm" len="sm"/>
                    </a:lnT>
                    <a:lnB w="28575" cap="flat" cmpd="sng">
                      <a:solidFill>
                        <a:srgbClr val="FF0000"/>
                      </a:solidFill>
                      <a:prstDash val="solid"/>
                      <a:round/>
                      <a:headEnd type="none" w="sm" len="sm"/>
                      <a:tailEnd type="none" w="sm" len="sm"/>
                    </a:lnB>
                  </a:tcPr>
                </a:tc>
                <a:tc>
                  <a:txBody>
                    <a:bodyPr/>
                    <a:lstStyle/>
                    <a:p>
                      <a:pPr marL="0" lvl="0" indent="0" algn="l" rtl="0">
                        <a:spcBef>
                          <a:spcPts val="0"/>
                        </a:spcBef>
                        <a:spcAft>
                          <a:spcPts val="0"/>
                        </a:spcAft>
                        <a:buNone/>
                      </a:pPr>
                      <a:r>
                        <a:rPr lang="en-GB"/>
                        <a:t>2.</a:t>
                      </a:r>
                      <a:endParaRPr/>
                    </a:p>
                  </a:txBody>
                  <a:tcPr marL="91425" marR="91425" marT="91425" marB="91425">
                    <a:lnL w="28575" cap="flat" cmpd="sng">
                      <a:solidFill>
                        <a:srgbClr val="FF0000"/>
                      </a:solidFill>
                      <a:prstDash val="solid"/>
                      <a:round/>
                      <a:headEnd type="none" w="sm" len="sm"/>
                      <a:tailEnd type="none" w="sm" len="sm"/>
                    </a:lnL>
                    <a:lnR w="28575" cap="flat" cmpd="sng">
                      <a:solidFill>
                        <a:srgbClr val="FF0000"/>
                      </a:solidFill>
                      <a:prstDash val="solid"/>
                      <a:round/>
                      <a:headEnd type="none" w="sm" len="sm"/>
                      <a:tailEnd type="none" w="sm" len="sm"/>
                    </a:lnR>
                    <a:lnT w="28575" cap="flat" cmpd="sng">
                      <a:solidFill>
                        <a:srgbClr val="FF0000"/>
                      </a:solidFill>
                      <a:prstDash val="solid"/>
                      <a:round/>
                      <a:headEnd type="none" w="sm" len="sm"/>
                      <a:tailEnd type="none" w="sm" len="sm"/>
                    </a:lnT>
                    <a:lnB w="28575" cap="flat" cmpd="sng">
                      <a:solidFill>
                        <a:srgbClr val="FF0000"/>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239" name="Google Shape;239;p32"/>
          <p:cNvGraphicFramePr/>
          <p:nvPr/>
        </p:nvGraphicFramePr>
        <p:xfrm>
          <a:off x="724200" y="4252700"/>
          <a:ext cx="7239000" cy="396210"/>
        </p:xfrm>
        <a:graphic>
          <a:graphicData uri="http://schemas.openxmlformats.org/drawingml/2006/table">
            <a:tbl>
              <a:tblPr>
                <a:noFill/>
                <a:tableStyleId>{E104CC90-E6F1-4C3A-B30D-9B10E066462F}</a:tableStyleId>
              </a:tblPr>
              <a:tblGrid>
                <a:gridCol w="7239000">
                  <a:extLst>
                    <a:ext uri="{9D8B030D-6E8A-4147-A177-3AD203B41FA5}">
                      <a16:colId xmlns:a16="http://schemas.microsoft.com/office/drawing/2014/main" val="20000"/>
                    </a:ext>
                  </a:extLst>
                </a:gridCol>
              </a:tblGrid>
              <a:tr h="396200">
                <a:tc>
                  <a:txBody>
                    <a:bodyPr/>
                    <a:lstStyle/>
                    <a:p>
                      <a:pPr marL="0" lvl="0" indent="0" algn="l" rtl="0">
                        <a:spcBef>
                          <a:spcPts val="0"/>
                        </a:spcBef>
                        <a:spcAft>
                          <a:spcPts val="0"/>
                        </a:spcAft>
                        <a:buNone/>
                      </a:pPr>
                      <a:r>
                        <a:rPr lang="en-GB"/>
                        <a:t>1.</a:t>
                      </a:r>
                      <a:endParaRPr/>
                    </a:p>
                  </a:txBody>
                  <a:tcPr marL="91425" marR="91425" marT="91425" marB="91425">
                    <a:lnL w="9525" cap="flat" cmpd="sng">
                      <a:solidFill>
                        <a:srgbClr val="9900FF"/>
                      </a:solidFill>
                      <a:prstDash val="solid"/>
                      <a:round/>
                      <a:headEnd type="none" w="sm" len="sm"/>
                      <a:tailEnd type="none" w="sm" len="sm"/>
                    </a:lnL>
                    <a:lnR w="9525" cap="flat" cmpd="sng">
                      <a:solidFill>
                        <a:srgbClr val="9900FF"/>
                      </a:solidFill>
                      <a:prstDash val="solid"/>
                      <a:round/>
                      <a:headEnd type="none" w="sm" len="sm"/>
                      <a:tailEnd type="none" w="sm" len="sm"/>
                    </a:lnR>
                    <a:lnT w="9525" cap="flat" cmpd="sng">
                      <a:solidFill>
                        <a:srgbClr val="9900FF"/>
                      </a:solidFill>
                      <a:prstDash val="solid"/>
                      <a:round/>
                      <a:headEnd type="none" w="sm" len="sm"/>
                      <a:tailEnd type="none" w="sm" len="sm"/>
                    </a:lnT>
                    <a:lnB w="9525" cap="flat" cmpd="sng">
                      <a:solidFill>
                        <a:srgbClr val="9900FF"/>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6"/>
          <p:cNvSpPr txBox="1">
            <a:spLocks noGrp="1"/>
          </p:cNvSpPr>
          <p:nvPr>
            <p:ph type="subTitle" idx="1"/>
          </p:nvPr>
        </p:nvSpPr>
        <p:spPr>
          <a:xfrm>
            <a:off x="1020700" y="577500"/>
            <a:ext cx="7493700" cy="1678800"/>
          </a:xfrm>
          <a:prstGeom prst="rect">
            <a:avLst/>
          </a:prstGeom>
          <a:solidFill>
            <a:schemeClr val="dk2"/>
          </a:solidFill>
          <a:ln w="38100" cap="flat" cmpd="sng">
            <a:solidFill>
              <a:srgbClr val="00FF00"/>
            </a:solidFill>
            <a:prstDash val="solid"/>
            <a:round/>
            <a:headEnd type="none" w="sm" len="sm"/>
            <a:tailEnd type="none" w="sm" len="sm"/>
          </a:ln>
        </p:spPr>
        <p:txBody>
          <a:bodyPr spcFirstLastPara="1" wrap="square" lIns="91425" tIns="91425" rIns="91425" bIns="91425" anchor="t" anchorCtr="0">
            <a:normAutofit/>
          </a:bodyPr>
          <a:lstStyle/>
          <a:p>
            <a:pPr marL="0" lvl="0" indent="0" algn="ctr" rtl="0">
              <a:spcBef>
                <a:spcPts val="0"/>
              </a:spcBef>
              <a:spcAft>
                <a:spcPts val="0"/>
              </a:spcAft>
              <a:buNone/>
            </a:pPr>
            <a:r>
              <a:rPr lang="en-GB" sz="3200" b="1" i="1">
                <a:latin typeface="Calibri"/>
                <a:ea typeface="Calibri"/>
                <a:cs typeface="Calibri"/>
                <a:sym typeface="Calibri"/>
              </a:rPr>
              <a:t>1.5 Structured approaches to managing change within a team</a:t>
            </a:r>
            <a:endParaRPr b="1">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7"/>
          <p:cNvSpPr txBox="1">
            <a:spLocks noGrp="1"/>
          </p:cNvSpPr>
          <p:nvPr>
            <p:ph type="title"/>
          </p:nvPr>
        </p:nvSpPr>
        <p:spPr>
          <a:xfrm>
            <a:off x="186500" y="53575"/>
            <a:ext cx="8856000" cy="591000"/>
          </a:xfrm>
          <a:prstGeom prst="rect">
            <a:avLst/>
          </a:prstGeom>
          <a:noFill/>
          <a:ln w="38100" cap="flat" cmpd="sng">
            <a:solidFill>
              <a:srgbClr val="EF33A3"/>
            </a:solidFill>
            <a:prstDash val="solid"/>
            <a:round/>
            <a:headEnd type="none" w="sm" len="sm"/>
            <a:tailEnd type="none" w="sm" len="sm"/>
          </a:ln>
        </p:spPr>
        <p:txBody>
          <a:bodyPr spcFirstLastPara="1" wrap="square" lIns="91425" tIns="45700" rIns="91425" bIns="45700" anchor="ctr" anchorCtr="0">
            <a:normAutofit fontScale="90000"/>
          </a:bodyPr>
          <a:lstStyle/>
          <a:p>
            <a:pPr marL="0" lvl="0" indent="0" algn="ctr" rtl="0">
              <a:spcBef>
                <a:spcPts val="0"/>
              </a:spcBef>
              <a:spcAft>
                <a:spcPts val="0"/>
              </a:spcAft>
              <a:buNone/>
            </a:pPr>
            <a:r>
              <a:rPr lang="en-GB" sz="4400" b="1">
                <a:latin typeface="Calibri"/>
                <a:ea typeface="Calibri"/>
                <a:cs typeface="Calibri"/>
                <a:sym typeface="Calibri"/>
              </a:rPr>
              <a:t>Learning objectives</a:t>
            </a:r>
            <a:endParaRPr>
              <a:latin typeface="Calibri"/>
              <a:ea typeface="Calibri"/>
              <a:cs typeface="Calibri"/>
              <a:sym typeface="Calibri"/>
            </a:endParaRPr>
          </a:p>
        </p:txBody>
      </p:sp>
      <p:sp>
        <p:nvSpPr>
          <p:cNvPr id="87" name="Google Shape;87;p17"/>
          <p:cNvSpPr/>
          <p:nvPr/>
        </p:nvSpPr>
        <p:spPr>
          <a:xfrm>
            <a:off x="186500" y="786000"/>
            <a:ext cx="8856000" cy="3040800"/>
          </a:xfrm>
          <a:prstGeom prst="rect">
            <a:avLst/>
          </a:prstGeom>
          <a:solidFill>
            <a:srgbClr val="FDE9D8"/>
          </a:solidFill>
          <a:ln w="9525" cap="flat" cmpd="sng">
            <a:solidFill>
              <a:schemeClr val="dk1"/>
            </a:solidFill>
            <a:prstDash val="solid"/>
            <a:round/>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r>
              <a:rPr lang="en-GB" sz="2400" b="1">
                <a:solidFill>
                  <a:srgbClr val="FF0000"/>
                </a:solidFill>
                <a:latin typeface="Calibri"/>
                <a:ea typeface="Calibri"/>
                <a:cs typeface="Calibri"/>
                <a:sym typeface="Calibri"/>
              </a:rPr>
              <a:t> </a:t>
            </a:r>
            <a:r>
              <a:rPr lang="en-GB" sz="2400" b="1">
                <a:solidFill>
                  <a:schemeClr val="dk1"/>
                </a:solidFill>
                <a:latin typeface="Calibri"/>
                <a:ea typeface="Calibri"/>
                <a:cs typeface="Calibri"/>
                <a:sym typeface="Calibri"/>
              </a:rPr>
              <a:t>What do learners need to learn?</a:t>
            </a:r>
            <a:endParaRPr sz="2400" b="1">
              <a:solidFill>
                <a:schemeClr val="dk1"/>
              </a:solidFill>
              <a:latin typeface="Calibri"/>
              <a:ea typeface="Calibri"/>
              <a:cs typeface="Calibri"/>
              <a:sym typeface="Calibri"/>
            </a:endParaRPr>
          </a:p>
          <a:p>
            <a:pPr marL="0" marR="0" lvl="0" indent="0" algn="l" rtl="0">
              <a:spcBef>
                <a:spcPts val="0"/>
              </a:spcBef>
              <a:spcAft>
                <a:spcPts val="0"/>
              </a:spcAft>
              <a:buNone/>
            </a:pPr>
            <a:endParaRPr sz="2400" b="1">
              <a:solidFill>
                <a:schemeClr val="dk1"/>
              </a:solidFill>
              <a:latin typeface="Calibri"/>
              <a:ea typeface="Calibri"/>
              <a:cs typeface="Calibri"/>
              <a:sym typeface="Calibri"/>
            </a:endParaRPr>
          </a:p>
          <a:p>
            <a:pPr marL="457200" marR="0" lvl="0" indent="-330200" algn="l" rtl="0">
              <a:spcBef>
                <a:spcPts val="0"/>
              </a:spcBef>
              <a:spcAft>
                <a:spcPts val="0"/>
              </a:spcAft>
              <a:buClr>
                <a:schemeClr val="dk1"/>
              </a:buClr>
              <a:buSzPts val="1600"/>
              <a:buFont typeface="Calibri"/>
              <a:buChar char="●"/>
            </a:pPr>
            <a:r>
              <a:rPr lang="en-GB" sz="1600" b="1">
                <a:solidFill>
                  <a:schemeClr val="dk1"/>
                </a:solidFill>
                <a:latin typeface="Calibri"/>
                <a:ea typeface="Calibri"/>
                <a:cs typeface="Calibri"/>
                <a:sym typeface="Calibri"/>
              </a:rPr>
              <a:t>The different </a:t>
            </a:r>
            <a:r>
              <a:rPr lang="en-GB" sz="1600" b="1">
                <a:solidFill>
                  <a:srgbClr val="FF0000"/>
                </a:solidFill>
                <a:latin typeface="Calibri"/>
                <a:ea typeface="Calibri"/>
                <a:cs typeface="Calibri"/>
                <a:sym typeface="Calibri"/>
              </a:rPr>
              <a:t>structured approaches</a:t>
            </a:r>
            <a:r>
              <a:rPr lang="en-GB" sz="1600" b="1">
                <a:solidFill>
                  <a:schemeClr val="dk1"/>
                </a:solidFill>
                <a:latin typeface="Calibri"/>
                <a:ea typeface="Calibri"/>
                <a:cs typeface="Calibri"/>
                <a:sym typeface="Calibri"/>
              </a:rPr>
              <a:t> related to change management in organisations. Their characteristics and considerations for when each is used.</a:t>
            </a:r>
            <a:endParaRPr sz="1600" b="1">
              <a:solidFill>
                <a:schemeClr val="dk1"/>
              </a:solidFill>
              <a:latin typeface="Calibri"/>
              <a:ea typeface="Calibri"/>
              <a:cs typeface="Calibri"/>
              <a:sym typeface="Calibri"/>
            </a:endParaRPr>
          </a:p>
          <a:p>
            <a:pPr marL="457200" marR="0" lvl="0" indent="-330200" algn="l" rtl="0">
              <a:spcBef>
                <a:spcPts val="0"/>
              </a:spcBef>
              <a:spcAft>
                <a:spcPts val="0"/>
              </a:spcAft>
              <a:buClr>
                <a:schemeClr val="dk1"/>
              </a:buClr>
              <a:buSzPts val="1600"/>
              <a:buFont typeface="Calibri"/>
              <a:buChar char="●"/>
            </a:pPr>
            <a:r>
              <a:rPr lang="en-GB" sz="1600" b="1">
                <a:solidFill>
                  <a:schemeClr val="dk1"/>
                </a:solidFill>
                <a:latin typeface="Calibri"/>
                <a:ea typeface="Calibri"/>
                <a:cs typeface="Calibri"/>
                <a:sym typeface="Calibri"/>
              </a:rPr>
              <a:t>Approaches to </a:t>
            </a:r>
            <a:r>
              <a:rPr lang="en-GB" sz="1600" b="1">
                <a:solidFill>
                  <a:srgbClr val="FF0000"/>
                </a:solidFill>
                <a:latin typeface="Calibri"/>
                <a:ea typeface="Calibri"/>
                <a:cs typeface="Calibri"/>
                <a:sym typeface="Calibri"/>
              </a:rPr>
              <a:t>plan</a:t>
            </a:r>
            <a:r>
              <a:rPr lang="en-GB" sz="1600" b="1">
                <a:solidFill>
                  <a:schemeClr val="dk1"/>
                </a:solidFill>
                <a:latin typeface="Calibri"/>
                <a:ea typeface="Calibri"/>
                <a:cs typeface="Calibri"/>
                <a:sym typeface="Calibri"/>
              </a:rPr>
              <a:t> and </a:t>
            </a:r>
            <a:r>
              <a:rPr lang="en-GB" sz="1600" b="1">
                <a:solidFill>
                  <a:srgbClr val="FF0000"/>
                </a:solidFill>
                <a:latin typeface="Calibri"/>
                <a:ea typeface="Calibri"/>
                <a:cs typeface="Calibri"/>
                <a:sym typeface="Calibri"/>
              </a:rPr>
              <a:t>implement </a:t>
            </a:r>
            <a:r>
              <a:rPr lang="en-GB" sz="1600" b="1">
                <a:solidFill>
                  <a:schemeClr val="dk1"/>
                </a:solidFill>
                <a:latin typeface="Calibri"/>
                <a:ea typeface="Calibri"/>
                <a:cs typeface="Calibri"/>
                <a:sym typeface="Calibri"/>
              </a:rPr>
              <a:t>change.</a:t>
            </a:r>
            <a:endParaRPr sz="1600" b="1">
              <a:solidFill>
                <a:schemeClr val="dk1"/>
              </a:solidFill>
              <a:latin typeface="Calibri"/>
              <a:ea typeface="Calibri"/>
              <a:cs typeface="Calibri"/>
              <a:sym typeface="Calibri"/>
            </a:endParaRPr>
          </a:p>
          <a:p>
            <a:pPr marL="457200" marR="0" lvl="0" indent="-330200" algn="l" rtl="0">
              <a:spcBef>
                <a:spcPts val="0"/>
              </a:spcBef>
              <a:spcAft>
                <a:spcPts val="0"/>
              </a:spcAft>
              <a:buClr>
                <a:schemeClr val="dk1"/>
              </a:buClr>
              <a:buSzPts val="1600"/>
              <a:buFont typeface="Calibri"/>
              <a:buChar char="●"/>
            </a:pPr>
            <a:r>
              <a:rPr lang="en-GB" sz="1600" b="1">
                <a:solidFill>
                  <a:schemeClr val="dk1"/>
                </a:solidFill>
                <a:latin typeface="Calibri"/>
                <a:ea typeface="Calibri"/>
                <a:cs typeface="Calibri"/>
                <a:sym typeface="Calibri"/>
              </a:rPr>
              <a:t>The importance of </a:t>
            </a:r>
            <a:r>
              <a:rPr lang="en-GB" sz="1600" b="1">
                <a:solidFill>
                  <a:srgbClr val="FF0000"/>
                </a:solidFill>
                <a:latin typeface="Calibri"/>
                <a:ea typeface="Calibri"/>
                <a:cs typeface="Calibri"/>
                <a:sym typeface="Calibri"/>
              </a:rPr>
              <a:t>stakeholder engagement</a:t>
            </a:r>
            <a:r>
              <a:rPr lang="en-GB" sz="1600" b="1">
                <a:solidFill>
                  <a:schemeClr val="dk1"/>
                </a:solidFill>
                <a:latin typeface="Calibri"/>
                <a:ea typeface="Calibri"/>
                <a:cs typeface="Calibri"/>
                <a:sym typeface="Calibri"/>
              </a:rPr>
              <a:t> and creating a vision in order for change to be effective.</a:t>
            </a:r>
            <a:endParaRPr sz="1600" b="1">
              <a:solidFill>
                <a:schemeClr val="dk1"/>
              </a:solidFill>
              <a:latin typeface="Calibri"/>
              <a:ea typeface="Calibri"/>
              <a:cs typeface="Calibri"/>
              <a:sym typeface="Calibri"/>
            </a:endParaRPr>
          </a:p>
          <a:p>
            <a:pPr marL="457200" marR="0" lvl="0" indent="-330200" algn="l" rtl="0">
              <a:spcBef>
                <a:spcPts val="0"/>
              </a:spcBef>
              <a:spcAft>
                <a:spcPts val="0"/>
              </a:spcAft>
              <a:buClr>
                <a:schemeClr val="dk1"/>
              </a:buClr>
              <a:buSzPts val="1600"/>
              <a:buFont typeface="Calibri"/>
              <a:buChar char="●"/>
            </a:pPr>
            <a:r>
              <a:rPr lang="en-GB" sz="1600" b="1">
                <a:solidFill>
                  <a:schemeClr val="dk1"/>
                </a:solidFill>
                <a:latin typeface="Calibri"/>
                <a:ea typeface="Calibri"/>
                <a:cs typeface="Calibri"/>
                <a:sym typeface="Calibri"/>
              </a:rPr>
              <a:t>The application of </a:t>
            </a:r>
            <a:r>
              <a:rPr lang="en-GB" sz="1600" b="1">
                <a:solidFill>
                  <a:srgbClr val="FF0000"/>
                </a:solidFill>
                <a:latin typeface="Calibri"/>
                <a:ea typeface="Calibri"/>
                <a:cs typeface="Calibri"/>
                <a:sym typeface="Calibri"/>
              </a:rPr>
              <a:t>Kotter’s 8 steps change model i</a:t>
            </a:r>
            <a:r>
              <a:rPr lang="en-GB" sz="1600" b="1">
                <a:solidFill>
                  <a:schemeClr val="dk1"/>
                </a:solidFill>
                <a:latin typeface="Calibri"/>
                <a:ea typeface="Calibri"/>
                <a:cs typeface="Calibri"/>
                <a:sym typeface="Calibri"/>
              </a:rPr>
              <a:t>n demonstrating the importance of managing change through different stages.</a:t>
            </a:r>
            <a:endParaRPr sz="1600" b="1">
              <a:solidFill>
                <a:schemeClr val="dk1"/>
              </a:solidFill>
              <a:latin typeface="Calibri"/>
              <a:ea typeface="Calibri"/>
              <a:cs typeface="Calibri"/>
              <a:sym typeface="Calibri"/>
            </a:endParaRPr>
          </a:p>
        </p:txBody>
      </p:sp>
      <p:pic>
        <p:nvPicPr>
          <p:cNvPr id="3" name="Picture 2">
            <a:extLst>
              <a:ext uri="{FF2B5EF4-FFF2-40B4-BE49-F238E27FC236}">
                <a16:creationId xmlns:a16="http://schemas.microsoft.com/office/drawing/2014/main" id="{514A1A40-C614-49BC-B87D-502404DBAF4D}"/>
              </a:ext>
            </a:extLst>
          </p:cNvPr>
          <p:cNvPicPr>
            <a:picLocks noChangeAspect="1"/>
          </p:cNvPicPr>
          <p:nvPr/>
        </p:nvPicPr>
        <p:blipFill>
          <a:blip r:embed="rId3"/>
          <a:stretch>
            <a:fillRect/>
          </a:stretch>
        </p:blipFill>
        <p:spPr>
          <a:xfrm>
            <a:off x="0" y="4639420"/>
            <a:ext cx="9144000" cy="50408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8"/>
          <p:cNvSpPr txBox="1">
            <a:spLocks noGrp="1"/>
          </p:cNvSpPr>
          <p:nvPr>
            <p:ph type="title"/>
          </p:nvPr>
        </p:nvSpPr>
        <p:spPr>
          <a:xfrm>
            <a:off x="671475" y="315925"/>
            <a:ext cx="8160900" cy="624300"/>
          </a:xfrm>
          <a:prstGeom prst="rect">
            <a:avLst/>
          </a:prstGeom>
          <a:ln w="38100" cap="flat" cmpd="sng">
            <a:solidFill>
              <a:srgbClr val="FFFF00"/>
            </a:solidFill>
            <a:prstDash val="solid"/>
            <a:round/>
            <a:headEnd type="none" w="sm" len="sm"/>
            <a:tailEnd type="none" w="sm" len="sm"/>
          </a:ln>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GB"/>
              <a:t>Do Now</a:t>
            </a:r>
            <a:endParaRPr/>
          </a:p>
        </p:txBody>
      </p:sp>
      <p:sp>
        <p:nvSpPr>
          <p:cNvPr id="93" name="Google Shape;93;p18"/>
          <p:cNvSpPr txBox="1"/>
          <p:nvPr/>
        </p:nvSpPr>
        <p:spPr>
          <a:xfrm>
            <a:off x="671475" y="1584675"/>
            <a:ext cx="8160900" cy="1416000"/>
          </a:xfrm>
          <a:prstGeom prst="rect">
            <a:avLst/>
          </a:prstGeom>
          <a:noFill/>
          <a:ln w="38100" cap="flat" cmpd="sng">
            <a:solidFill>
              <a:srgbClr val="FF0000"/>
            </a:solidFill>
            <a:prstDash val="solid"/>
            <a:round/>
            <a:headEnd type="none" w="sm" len="sm"/>
            <a:tailEnd type="none" w="sm" len="sm"/>
          </a:ln>
        </p:spPr>
        <p:txBody>
          <a:bodyPr spcFirstLastPara="1" wrap="square" lIns="91425" tIns="91425" rIns="91425" bIns="91425" anchor="t" anchorCtr="0">
            <a:spAutoFit/>
          </a:bodyPr>
          <a:lstStyle/>
          <a:p>
            <a:pPr marL="457200" lvl="0" indent="-361950" algn="l" rtl="0">
              <a:spcBef>
                <a:spcPts val="0"/>
              </a:spcBef>
              <a:spcAft>
                <a:spcPts val="0"/>
              </a:spcAft>
              <a:buSzPts val="2100"/>
              <a:buFont typeface="Open Sans"/>
              <a:buChar char="●"/>
            </a:pPr>
            <a:r>
              <a:rPr lang="en-GB" sz="4000">
                <a:solidFill>
                  <a:schemeClr val="dk1"/>
                </a:solidFill>
                <a:latin typeface="Calibri"/>
                <a:ea typeface="Calibri"/>
                <a:cs typeface="Calibri"/>
                <a:sym typeface="Calibri"/>
              </a:rPr>
              <a:t>Can you identify 3 reasons why businesses need to change?</a:t>
            </a:r>
            <a:endParaRPr sz="2100">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9"/>
          <p:cNvSpPr txBox="1">
            <a:spLocks noGrp="1"/>
          </p:cNvSpPr>
          <p:nvPr>
            <p:ph type="title"/>
          </p:nvPr>
        </p:nvSpPr>
        <p:spPr>
          <a:xfrm>
            <a:off x="628650" y="205383"/>
            <a:ext cx="7886700" cy="745800"/>
          </a:xfrm>
          <a:prstGeom prst="rect">
            <a:avLst/>
          </a:prstGeom>
          <a:solidFill>
            <a:srgbClr val="FCDCCE"/>
          </a:solidFill>
          <a:ln>
            <a:noFill/>
          </a:ln>
        </p:spPr>
        <p:txBody>
          <a:bodyPr spcFirstLastPara="1" wrap="square" lIns="91425" tIns="45700" rIns="91425" bIns="45700" anchor="ctr" anchorCtr="0">
            <a:normAutofit/>
          </a:bodyPr>
          <a:lstStyle/>
          <a:p>
            <a:pPr marL="0" marR="0" lvl="0" indent="0" algn="ctr" rtl="0">
              <a:spcBef>
                <a:spcPts val="0"/>
              </a:spcBef>
              <a:spcAft>
                <a:spcPts val="0"/>
              </a:spcAft>
              <a:buNone/>
            </a:pPr>
            <a:r>
              <a:rPr lang="en-GB" sz="4200" b="0" i="0" u="none" strike="noStrike" cap="none">
                <a:solidFill>
                  <a:schemeClr val="dk1"/>
                </a:solidFill>
                <a:latin typeface="Calibri"/>
                <a:ea typeface="Calibri"/>
                <a:cs typeface="Calibri"/>
                <a:sym typeface="Calibri"/>
              </a:rPr>
              <a:t>Lewin’s Force Field Analysis</a:t>
            </a:r>
            <a:endParaRPr/>
          </a:p>
        </p:txBody>
      </p:sp>
      <p:sp>
        <p:nvSpPr>
          <p:cNvPr id="100" name="Google Shape;100;p19"/>
          <p:cNvSpPr/>
          <p:nvPr/>
        </p:nvSpPr>
        <p:spPr>
          <a:xfrm>
            <a:off x="611560" y="1275606"/>
            <a:ext cx="7992900" cy="3132600"/>
          </a:xfrm>
          <a:prstGeom prst="roundRect">
            <a:avLst>
              <a:gd name="adj" fmla="val 16667"/>
            </a:avLst>
          </a:prstGeom>
          <a:solidFill>
            <a:schemeClr val="lt1"/>
          </a:solidFill>
          <a:ln w="25400" cap="flat" cmpd="sng">
            <a:solidFill>
              <a:srgbClr val="395E89"/>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4100" b="1" i="0" u="none" strike="noStrike" cap="none">
                <a:solidFill>
                  <a:schemeClr val="dk1"/>
                </a:solidFill>
                <a:latin typeface="Arial"/>
                <a:ea typeface="Arial"/>
                <a:cs typeface="Arial"/>
                <a:sym typeface="Arial"/>
              </a:rPr>
              <a:t>Force field analysis provides an overview of the balance between forces </a:t>
            </a:r>
            <a:r>
              <a:rPr lang="en-GB" sz="4100" b="1" i="0" u="none" strike="noStrike" cap="none">
                <a:solidFill>
                  <a:srgbClr val="FF0000"/>
                </a:solidFill>
                <a:latin typeface="Arial"/>
                <a:ea typeface="Arial"/>
                <a:cs typeface="Arial"/>
                <a:sym typeface="Arial"/>
              </a:rPr>
              <a:t>driving</a:t>
            </a:r>
            <a:r>
              <a:rPr lang="en-GB" sz="4100" b="1" i="0" u="none" strike="noStrike" cap="none">
                <a:solidFill>
                  <a:schemeClr val="dk1"/>
                </a:solidFill>
                <a:latin typeface="Arial"/>
                <a:ea typeface="Arial"/>
                <a:cs typeface="Arial"/>
                <a:sym typeface="Arial"/>
              </a:rPr>
              <a:t> change in a business and the forces </a:t>
            </a:r>
            <a:r>
              <a:rPr lang="en-GB" sz="4100" b="1" i="0" u="none" strike="noStrike" cap="none">
                <a:solidFill>
                  <a:srgbClr val="FF0000"/>
                </a:solidFill>
                <a:latin typeface="Arial"/>
                <a:ea typeface="Arial"/>
                <a:cs typeface="Arial"/>
                <a:sym typeface="Arial"/>
              </a:rPr>
              <a:t>resisting</a:t>
            </a:r>
            <a:r>
              <a:rPr lang="en-GB" sz="4100" b="1" i="0" u="none" strike="noStrike" cap="none">
                <a:solidFill>
                  <a:schemeClr val="dk1"/>
                </a:solidFill>
                <a:latin typeface="Arial"/>
                <a:ea typeface="Arial"/>
                <a:cs typeface="Arial"/>
                <a:sym typeface="Arial"/>
              </a:rPr>
              <a:t> change</a:t>
            </a:r>
            <a:endParaRPr sz="4100" b="1" i="0" u="none" strike="noStrike" cap="none">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20"/>
          <p:cNvSpPr txBox="1">
            <a:spLocks noGrp="1"/>
          </p:cNvSpPr>
          <p:nvPr>
            <p:ph type="title"/>
          </p:nvPr>
        </p:nvSpPr>
        <p:spPr>
          <a:xfrm>
            <a:off x="628650" y="205383"/>
            <a:ext cx="7886700" cy="745800"/>
          </a:xfrm>
          <a:prstGeom prst="rect">
            <a:avLst/>
          </a:prstGeom>
          <a:solidFill>
            <a:srgbClr val="FDE9D8"/>
          </a:solidFill>
          <a:ln>
            <a:noFill/>
          </a:ln>
        </p:spPr>
        <p:txBody>
          <a:bodyPr spcFirstLastPara="1" wrap="square" lIns="91425" tIns="45700" rIns="91425" bIns="45700" anchor="ctr" anchorCtr="0">
            <a:normAutofit/>
          </a:bodyPr>
          <a:lstStyle/>
          <a:p>
            <a:pPr marL="0" marR="0" lvl="0" indent="0" algn="ctr" rtl="0">
              <a:spcBef>
                <a:spcPts val="0"/>
              </a:spcBef>
              <a:spcAft>
                <a:spcPts val="0"/>
              </a:spcAft>
              <a:buNone/>
            </a:pPr>
            <a:r>
              <a:rPr lang="en-GB" sz="4600" b="0" i="0" u="none" strike="noStrike" cap="none">
                <a:solidFill>
                  <a:schemeClr val="dk1"/>
                </a:solidFill>
                <a:latin typeface="Calibri"/>
                <a:ea typeface="Calibri"/>
                <a:cs typeface="Calibri"/>
                <a:sym typeface="Calibri"/>
              </a:rPr>
              <a:t>Introducing Kurt Lewin…</a:t>
            </a:r>
            <a:endParaRPr sz="4600" b="0" i="0" u="none" strike="noStrike" cap="none">
              <a:solidFill>
                <a:schemeClr val="dk1"/>
              </a:solidFill>
              <a:latin typeface="Calibri"/>
              <a:ea typeface="Calibri"/>
              <a:cs typeface="Calibri"/>
              <a:sym typeface="Calibri"/>
            </a:endParaRPr>
          </a:p>
        </p:txBody>
      </p:sp>
      <p:pic>
        <p:nvPicPr>
          <p:cNvPr id="107" name="Google Shape;107;p20" descr="http://www.tavinstitute.org/lectures_and_presentations/wp-content/uploads/2011/04/kurt_lewin.jpg"/>
          <p:cNvPicPr preferRelativeResize="0"/>
          <p:nvPr/>
        </p:nvPicPr>
        <p:blipFill rotWithShape="1">
          <a:blip r:embed="rId3">
            <a:alphaModFix/>
          </a:blip>
          <a:srcRect/>
          <a:stretch/>
        </p:blipFill>
        <p:spPr>
          <a:xfrm>
            <a:off x="323528" y="1221581"/>
            <a:ext cx="1871662" cy="2268141"/>
          </a:xfrm>
          <a:prstGeom prst="rect">
            <a:avLst/>
          </a:prstGeom>
          <a:noFill/>
          <a:ln>
            <a:noFill/>
          </a:ln>
        </p:spPr>
      </p:pic>
      <p:sp>
        <p:nvSpPr>
          <p:cNvPr id="108" name="Google Shape;108;p20"/>
          <p:cNvSpPr txBox="1"/>
          <p:nvPr/>
        </p:nvSpPr>
        <p:spPr>
          <a:xfrm>
            <a:off x="323528" y="3598069"/>
            <a:ext cx="2495400" cy="4155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3000" b="1" i="0" u="none" strike="noStrike" cap="none">
                <a:solidFill>
                  <a:schemeClr val="dk1"/>
                </a:solidFill>
                <a:latin typeface="Arial"/>
                <a:ea typeface="Arial"/>
                <a:cs typeface="Arial"/>
                <a:sym typeface="Arial"/>
              </a:rPr>
              <a:t>Kurt Lewin</a:t>
            </a:r>
            <a:endParaRPr/>
          </a:p>
        </p:txBody>
      </p:sp>
      <p:sp>
        <p:nvSpPr>
          <p:cNvPr id="109" name="Google Shape;109;p20"/>
          <p:cNvSpPr txBox="1"/>
          <p:nvPr/>
        </p:nvSpPr>
        <p:spPr>
          <a:xfrm>
            <a:off x="2987824" y="2197626"/>
            <a:ext cx="5868000" cy="2262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3800" b="0" i="0" u="none" strike="noStrike" cap="none">
                <a:solidFill>
                  <a:schemeClr val="dk1"/>
                </a:solidFill>
                <a:latin typeface="Calibri"/>
                <a:ea typeface="Calibri"/>
                <a:cs typeface="Calibri"/>
                <a:sym typeface="Calibri"/>
              </a:rPr>
              <a:t>Argued that successful businesses tend to be </a:t>
            </a:r>
            <a:r>
              <a:rPr lang="en-GB" sz="3800" b="1" i="0" u="none" strike="noStrike" cap="none">
                <a:solidFill>
                  <a:srgbClr val="FF0000"/>
                </a:solidFill>
                <a:latin typeface="Calibri"/>
                <a:ea typeface="Calibri"/>
                <a:cs typeface="Calibri"/>
                <a:sym typeface="Calibri"/>
              </a:rPr>
              <a:t>constantly adapting </a:t>
            </a:r>
            <a:r>
              <a:rPr lang="en-GB" sz="3800" b="0" i="0" u="none" strike="noStrike" cap="none">
                <a:solidFill>
                  <a:schemeClr val="dk1"/>
                </a:solidFill>
                <a:latin typeface="Calibri"/>
                <a:ea typeface="Calibri"/>
                <a:cs typeface="Calibri"/>
                <a:sym typeface="Calibri"/>
              </a:rPr>
              <a:t>to their environment and </a:t>
            </a:r>
            <a:r>
              <a:rPr lang="en-GB" sz="3800" b="1" i="0" u="none" strike="noStrike" cap="none">
                <a:solidFill>
                  <a:srgbClr val="FF0000"/>
                </a:solidFill>
                <a:latin typeface="Calibri"/>
                <a:ea typeface="Calibri"/>
                <a:cs typeface="Calibri"/>
                <a:sym typeface="Calibri"/>
              </a:rPr>
              <a:t>changing</a:t>
            </a:r>
            <a:r>
              <a:rPr lang="en-GB" sz="3800" b="0" i="0" u="none" strike="noStrike" cap="none">
                <a:solidFill>
                  <a:schemeClr val="dk1"/>
                </a:solidFill>
                <a:latin typeface="Calibri"/>
                <a:ea typeface="Calibri"/>
                <a:cs typeface="Calibri"/>
                <a:sym typeface="Calibri"/>
              </a:rPr>
              <a:t>, rather than being inflexible.</a:t>
            </a:r>
            <a:endParaRPr sz="3800" i="1">
              <a:solidFill>
                <a:schemeClr val="dk1"/>
              </a:solidFill>
              <a:latin typeface="Calibri"/>
              <a:ea typeface="Calibri"/>
              <a:cs typeface="Calibri"/>
              <a:sym typeface="Calibri"/>
            </a:endParaRPr>
          </a:p>
        </p:txBody>
      </p:sp>
      <p:sp>
        <p:nvSpPr>
          <p:cNvPr id="110" name="Google Shape;110;p20"/>
          <p:cNvSpPr txBox="1"/>
          <p:nvPr/>
        </p:nvSpPr>
        <p:spPr>
          <a:xfrm>
            <a:off x="3059832" y="1167594"/>
            <a:ext cx="5688600" cy="900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3600" i="1">
                <a:solidFill>
                  <a:schemeClr val="dk1"/>
                </a:solidFill>
                <a:latin typeface="Calibri"/>
                <a:ea typeface="Calibri"/>
                <a:cs typeface="Calibri"/>
                <a:sym typeface="Calibri"/>
              </a:rPr>
              <a:t>American Social Psychologist</a:t>
            </a:r>
            <a:endParaRPr/>
          </a:p>
          <a:p>
            <a:pPr marL="0" marR="0" lvl="0" indent="0" algn="l" rtl="0">
              <a:spcBef>
                <a:spcPts val="0"/>
              </a:spcBef>
              <a:spcAft>
                <a:spcPts val="0"/>
              </a:spcAft>
              <a:buNone/>
            </a:pPr>
            <a:r>
              <a:rPr lang="en-GB" sz="3600" i="1">
                <a:solidFill>
                  <a:schemeClr val="dk1"/>
                </a:solidFill>
                <a:latin typeface="Calibri"/>
                <a:ea typeface="Calibri"/>
                <a:cs typeface="Calibri"/>
                <a:sym typeface="Calibri"/>
              </a:rPr>
              <a:t>(1890– 1947)</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1"/>
          <p:cNvSpPr txBox="1">
            <a:spLocks noGrp="1"/>
          </p:cNvSpPr>
          <p:nvPr>
            <p:ph type="title"/>
          </p:nvPr>
        </p:nvSpPr>
        <p:spPr>
          <a:xfrm>
            <a:off x="628650" y="205383"/>
            <a:ext cx="7886700" cy="745800"/>
          </a:xfrm>
          <a:prstGeom prst="rect">
            <a:avLst/>
          </a:prstGeom>
          <a:solidFill>
            <a:srgbClr val="FDE9D8"/>
          </a:solidFill>
          <a:ln>
            <a:noFill/>
          </a:ln>
        </p:spPr>
        <p:txBody>
          <a:bodyPr spcFirstLastPara="1" wrap="square" lIns="91425" tIns="45700" rIns="91425" bIns="45700" anchor="ctr" anchorCtr="0">
            <a:normAutofit/>
          </a:bodyPr>
          <a:lstStyle/>
          <a:p>
            <a:pPr marL="0" marR="0" lvl="0" indent="0" algn="ctr" rtl="0">
              <a:spcBef>
                <a:spcPts val="0"/>
              </a:spcBef>
              <a:spcAft>
                <a:spcPts val="0"/>
              </a:spcAft>
              <a:buNone/>
            </a:pPr>
            <a:r>
              <a:rPr lang="en-GB" sz="4200" b="0" i="0" u="none" strike="noStrike" cap="none">
                <a:solidFill>
                  <a:schemeClr val="dk1"/>
                </a:solidFill>
                <a:latin typeface="Calibri"/>
                <a:ea typeface="Calibri"/>
                <a:cs typeface="Calibri"/>
                <a:sym typeface="Calibri"/>
              </a:rPr>
              <a:t>Lewin’s Force Field Model</a:t>
            </a:r>
            <a:endParaRPr/>
          </a:p>
        </p:txBody>
      </p:sp>
      <p:sp>
        <p:nvSpPr>
          <p:cNvPr id="117" name="Google Shape;117;p21"/>
          <p:cNvSpPr/>
          <p:nvPr/>
        </p:nvSpPr>
        <p:spPr>
          <a:xfrm>
            <a:off x="3203575" y="1545636"/>
            <a:ext cx="2087700" cy="2214600"/>
          </a:xfrm>
          <a:prstGeom prst="rect">
            <a:avLst/>
          </a:prstGeom>
          <a:solidFill>
            <a:srgbClr val="FF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18" name="Google Shape;118;p21"/>
          <p:cNvSpPr/>
          <p:nvPr/>
        </p:nvSpPr>
        <p:spPr>
          <a:xfrm rot="10800000">
            <a:off x="4860825" y="1545599"/>
            <a:ext cx="863700" cy="221460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19" name="Google Shape;119;p21"/>
          <p:cNvSpPr/>
          <p:nvPr/>
        </p:nvSpPr>
        <p:spPr>
          <a:xfrm>
            <a:off x="2771800" y="1545636"/>
            <a:ext cx="863700" cy="221460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nvGrpSpPr>
          <p:cNvPr id="120" name="Google Shape;120;p21"/>
          <p:cNvGrpSpPr/>
          <p:nvPr/>
        </p:nvGrpSpPr>
        <p:grpSpPr>
          <a:xfrm>
            <a:off x="396007" y="1599214"/>
            <a:ext cx="2663775" cy="2160984"/>
            <a:chOff x="-36512" y="2132286"/>
            <a:chExt cx="2663775" cy="2881312"/>
          </a:xfrm>
        </p:grpSpPr>
        <p:sp>
          <p:nvSpPr>
            <p:cNvPr id="121" name="Google Shape;121;p21"/>
            <p:cNvSpPr txBox="1"/>
            <p:nvPr/>
          </p:nvSpPr>
          <p:spPr>
            <a:xfrm>
              <a:off x="-36512" y="2557736"/>
              <a:ext cx="2603400" cy="492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2600" b="1">
                  <a:solidFill>
                    <a:schemeClr val="dk1"/>
                  </a:solidFill>
                  <a:latin typeface="Calibri"/>
                  <a:ea typeface="Calibri"/>
                  <a:cs typeface="Calibri"/>
                  <a:sym typeface="Calibri"/>
                </a:rPr>
                <a:t>Forces for change</a:t>
              </a:r>
              <a:endParaRPr sz="2600" b="1">
                <a:solidFill>
                  <a:schemeClr val="dk1"/>
                </a:solidFill>
                <a:latin typeface="Calibri"/>
                <a:ea typeface="Calibri"/>
                <a:cs typeface="Calibri"/>
                <a:sym typeface="Calibri"/>
              </a:endParaRPr>
            </a:p>
          </p:txBody>
        </p:sp>
        <p:sp>
          <p:nvSpPr>
            <p:cNvPr id="122" name="Google Shape;122;p21"/>
            <p:cNvSpPr txBox="1"/>
            <p:nvPr/>
          </p:nvSpPr>
          <p:spPr>
            <a:xfrm>
              <a:off x="34925" y="4142061"/>
              <a:ext cx="2082900" cy="492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2600" b="1">
                  <a:solidFill>
                    <a:schemeClr val="dk1"/>
                  </a:solidFill>
                  <a:latin typeface="Calibri"/>
                  <a:ea typeface="Calibri"/>
                  <a:cs typeface="Calibri"/>
                  <a:sym typeface="Calibri"/>
                </a:rPr>
                <a:t>Driving forces</a:t>
              </a:r>
              <a:endParaRPr sz="2600" b="1">
                <a:solidFill>
                  <a:schemeClr val="dk1"/>
                </a:solidFill>
                <a:latin typeface="Calibri"/>
                <a:ea typeface="Calibri"/>
                <a:cs typeface="Calibri"/>
                <a:sym typeface="Calibri"/>
              </a:endParaRPr>
            </a:p>
          </p:txBody>
        </p:sp>
        <p:cxnSp>
          <p:nvCxnSpPr>
            <p:cNvPr id="123" name="Google Shape;123;p21"/>
            <p:cNvCxnSpPr/>
            <p:nvPr/>
          </p:nvCxnSpPr>
          <p:spPr>
            <a:xfrm>
              <a:off x="106363" y="3500711"/>
              <a:ext cx="2520900" cy="0"/>
            </a:xfrm>
            <a:prstGeom prst="straightConnector1">
              <a:avLst/>
            </a:prstGeom>
            <a:noFill/>
            <a:ln w="127000" cap="flat" cmpd="sng">
              <a:solidFill>
                <a:srgbClr val="538CD5"/>
              </a:solidFill>
              <a:prstDash val="solid"/>
              <a:miter lim="800000"/>
              <a:headEnd type="none" w="med" len="med"/>
              <a:tailEnd type="triangle" w="med" len="med"/>
            </a:ln>
          </p:spPr>
        </p:cxnSp>
        <p:cxnSp>
          <p:nvCxnSpPr>
            <p:cNvPr id="124" name="Google Shape;124;p21"/>
            <p:cNvCxnSpPr/>
            <p:nvPr/>
          </p:nvCxnSpPr>
          <p:spPr>
            <a:xfrm>
              <a:off x="106363" y="2132286"/>
              <a:ext cx="2520900" cy="0"/>
            </a:xfrm>
            <a:prstGeom prst="straightConnector1">
              <a:avLst/>
            </a:prstGeom>
            <a:noFill/>
            <a:ln w="127000" cap="flat" cmpd="sng">
              <a:solidFill>
                <a:srgbClr val="538CD5"/>
              </a:solidFill>
              <a:prstDash val="solid"/>
              <a:miter lim="800000"/>
              <a:headEnd type="none" w="med" len="med"/>
              <a:tailEnd type="triangle" w="med" len="med"/>
            </a:ln>
          </p:spPr>
        </p:cxnSp>
        <p:cxnSp>
          <p:nvCxnSpPr>
            <p:cNvPr id="125" name="Google Shape;125;p21"/>
            <p:cNvCxnSpPr/>
            <p:nvPr/>
          </p:nvCxnSpPr>
          <p:spPr>
            <a:xfrm>
              <a:off x="106363" y="5013598"/>
              <a:ext cx="2520900" cy="0"/>
            </a:xfrm>
            <a:prstGeom prst="straightConnector1">
              <a:avLst/>
            </a:prstGeom>
            <a:noFill/>
            <a:ln w="127000" cap="flat" cmpd="sng">
              <a:solidFill>
                <a:srgbClr val="538CD5"/>
              </a:solidFill>
              <a:prstDash val="solid"/>
              <a:miter lim="800000"/>
              <a:headEnd type="none" w="med" len="med"/>
              <a:tailEnd type="triangle" w="med" len="med"/>
            </a:ln>
          </p:spPr>
        </p:cxnSp>
      </p:grpSp>
      <p:grpSp>
        <p:nvGrpSpPr>
          <p:cNvPr id="126" name="Google Shape;126;p21"/>
          <p:cNvGrpSpPr/>
          <p:nvPr/>
        </p:nvGrpSpPr>
        <p:grpSpPr>
          <a:xfrm>
            <a:off x="5099050" y="1599214"/>
            <a:ext cx="3367200" cy="2160984"/>
            <a:chOff x="5099050" y="2132286"/>
            <a:chExt cx="3367200" cy="2881312"/>
          </a:xfrm>
        </p:grpSpPr>
        <p:cxnSp>
          <p:nvCxnSpPr>
            <p:cNvPr id="127" name="Google Shape;127;p21"/>
            <p:cNvCxnSpPr/>
            <p:nvPr/>
          </p:nvCxnSpPr>
          <p:spPr>
            <a:xfrm rot="10800000">
              <a:off x="5292650" y="2132286"/>
              <a:ext cx="3095700" cy="0"/>
            </a:xfrm>
            <a:prstGeom prst="straightConnector1">
              <a:avLst/>
            </a:prstGeom>
            <a:noFill/>
            <a:ln w="127000" cap="flat" cmpd="sng">
              <a:solidFill>
                <a:srgbClr val="538CD5"/>
              </a:solidFill>
              <a:prstDash val="solid"/>
              <a:miter lim="800000"/>
              <a:headEnd type="none" w="med" len="med"/>
              <a:tailEnd type="triangle" w="med" len="med"/>
            </a:ln>
          </p:spPr>
        </p:cxnSp>
        <p:cxnSp>
          <p:nvCxnSpPr>
            <p:cNvPr id="128" name="Google Shape;128;p21"/>
            <p:cNvCxnSpPr/>
            <p:nvPr/>
          </p:nvCxnSpPr>
          <p:spPr>
            <a:xfrm rot="10800000">
              <a:off x="5292650" y="3500711"/>
              <a:ext cx="3095700" cy="0"/>
            </a:xfrm>
            <a:prstGeom prst="straightConnector1">
              <a:avLst/>
            </a:prstGeom>
            <a:noFill/>
            <a:ln w="127000" cap="flat" cmpd="sng">
              <a:solidFill>
                <a:srgbClr val="538CD5"/>
              </a:solidFill>
              <a:prstDash val="solid"/>
              <a:miter lim="800000"/>
              <a:headEnd type="none" w="med" len="med"/>
              <a:tailEnd type="triangle" w="med" len="med"/>
            </a:ln>
          </p:spPr>
        </p:cxnSp>
        <p:cxnSp>
          <p:nvCxnSpPr>
            <p:cNvPr id="129" name="Google Shape;129;p21"/>
            <p:cNvCxnSpPr/>
            <p:nvPr/>
          </p:nvCxnSpPr>
          <p:spPr>
            <a:xfrm rot="10800000">
              <a:off x="5292650" y="5013598"/>
              <a:ext cx="3095700" cy="0"/>
            </a:xfrm>
            <a:prstGeom prst="straightConnector1">
              <a:avLst/>
            </a:prstGeom>
            <a:noFill/>
            <a:ln w="127000" cap="flat" cmpd="sng">
              <a:solidFill>
                <a:srgbClr val="538CD5"/>
              </a:solidFill>
              <a:prstDash val="solid"/>
              <a:miter lim="800000"/>
              <a:headEnd type="none" w="med" len="med"/>
              <a:tailEnd type="triangle" w="med" len="med"/>
            </a:ln>
          </p:spPr>
        </p:cxnSp>
        <p:sp>
          <p:nvSpPr>
            <p:cNvPr id="130" name="Google Shape;130;p21"/>
            <p:cNvSpPr txBox="1"/>
            <p:nvPr/>
          </p:nvSpPr>
          <p:spPr>
            <a:xfrm>
              <a:off x="5099050" y="2565673"/>
              <a:ext cx="3367200" cy="492000"/>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GB" sz="2600" b="1">
                  <a:solidFill>
                    <a:schemeClr val="dk1"/>
                  </a:solidFill>
                  <a:latin typeface="Calibri"/>
                  <a:ea typeface="Calibri"/>
                  <a:cs typeface="Calibri"/>
                  <a:sym typeface="Calibri"/>
                </a:rPr>
                <a:t>Forces resisting change</a:t>
              </a:r>
              <a:endParaRPr sz="2600" b="1">
                <a:solidFill>
                  <a:schemeClr val="dk1"/>
                </a:solidFill>
                <a:latin typeface="Calibri"/>
                <a:ea typeface="Calibri"/>
                <a:cs typeface="Calibri"/>
                <a:sym typeface="Calibri"/>
              </a:endParaRPr>
            </a:p>
          </p:txBody>
        </p:sp>
        <p:sp>
          <p:nvSpPr>
            <p:cNvPr id="131" name="Google Shape;131;p21"/>
            <p:cNvSpPr txBox="1"/>
            <p:nvPr/>
          </p:nvSpPr>
          <p:spPr>
            <a:xfrm>
              <a:off x="5740400" y="4149998"/>
              <a:ext cx="2648100" cy="492000"/>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GB" sz="2600" b="1">
                  <a:solidFill>
                    <a:schemeClr val="dk1"/>
                  </a:solidFill>
                  <a:latin typeface="Calibri"/>
                  <a:ea typeface="Calibri"/>
                  <a:cs typeface="Calibri"/>
                  <a:sym typeface="Calibri"/>
                </a:rPr>
                <a:t>Restraining forces</a:t>
              </a:r>
              <a:endParaRPr sz="2600" b="1">
                <a:solidFill>
                  <a:schemeClr val="dk1"/>
                </a:solidFill>
                <a:latin typeface="Calibri"/>
                <a:ea typeface="Calibri"/>
                <a:cs typeface="Calibri"/>
                <a:sym typeface="Calibri"/>
              </a:endParaRPr>
            </a:p>
          </p:txBody>
        </p:sp>
      </p:grpSp>
      <p:grpSp>
        <p:nvGrpSpPr>
          <p:cNvPr id="132" name="Google Shape;132;p21"/>
          <p:cNvGrpSpPr/>
          <p:nvPr/>
        </p:nvGrpSpPr>
        <p:grpSpPr>
          <a:xfrm>
            <a:off x="3203575" y="1653648"/>
            <a:ext cx="720573" cy="1969663"/>
            <a:chOff x="3203575" y="2204864"/>
            <a:chExt cx="720573" cy="2626217"/>
          </a:xfrm>
        </p:grpSpPr>
        <p:sp>
          <p:nvSpPr>
            <p:cNvPr id="133" name="Google Shape;133;p21"/>
            <p:cNvSpPr/>
            <p:nvPr/>
          </p:nvSpPr>
          <p:spPr>
            <a:xfrm>
              <a:off x="3203575" y="2204864"/>
              <a:ext cx="720300" cy="701100"/>
            </a:xfrm>
            <a:prstGeom prst="ellipse">
              <a:avLst/>
            </a:prstGeom>
            <a:solidFill>
              <a:schemeClr val="lt1"/>
            </a:solidFill>
            <a:ln w="25400" cap="flat" cmpd="sng">
              <a:solidFill>
                <a:srgbClr val="395E89"/>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4400" b="1">
                  <a:solidFill>
                    <a:srgbClr val="00B050"/>
                  </a:solidFill>
                  <a:latin typeface="Arial"/>
                  <a:ea typeface="Arial"/>
                  <a:cs typeface="Arial"/>
                  <a:sym typeface="Arial"/>
                </a:rPr>
                <a:t>5</a:t>
              </a:r>
              <a:endParaRPr/>
            </a:p>
          </p:txBody>
        </p:sp>
        <p:sp>
          <p:nvSpPr>
            <p:cNvPr id="134" name="Google Shape;134;p21"/>
            <p:cNvSpPr/>
            <p:nvPr/>
          </p:nvSpPr>
          <p:spPr>
            <a:xfrm>
              <a:off x="3203848" y="3121869"/>
              <a:ext cx="720300" cy="701100"/>
            </a:xfrm>
            <a:prstGeom prst="ellipse">
              <a:avLst/>
            </a:prstGeom>
            <a:solidFill>
              <a:schemeClr val="lt1"/>
            </a:solidFill>
            <a:ln w="25400" cap="flat" cmpd="sng">
              <a:solidFill>
                <a:srgbClr val="395E89"/>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4400" b="1">
                  <a:solidFill>
                    <a:srgbClr val="00B050"/>
                  </a:solidFill>
                  <a:latin typeface="Arial"/>
                  <a:ea typeface="Arial"/>
                  <a:cs typeface="Arial"/>
                  <a:sym typeface="Arial"/>
                </a:rPr>
                <a:t>3</a:t>
              </a:r>
              <a:endParaRPr sz="4400" b="1">
                <a:solidFill>
                  <a:srgbClr val="00B050"/>
                </a:solidFill>
                <a:latin typeface="Arial"/>
                <a:ea typeface="Arial"/>
                <a:cs typeface="Arial"/>
                <a:sym typeface="Arial"/>
              </a:endParaRPr>
            </a:p>
          </p:txBody>
        </p:sp>
        <p:sp>
          <p:nvSpPr>
            <p:cNvPr id="135" name="Google Shape;135;p21"/>
            <p:cNvSpPr/>
            <p:nvPr/>
          </p:nvSpPr>
          <p:spPr>
            <a:xfrm>
              <a:off x="3203848" y="4129981"/>
              <a:ext cx="720300" cy="701100"/>
            </a:xfrm>
            <a:prstGeom prst="ellipse">
              <a:avLst/>
            </a:prstGeom>
            <a:solidFill>
              <a:schemeClr val="lt1"/>
            </a:solidFill>
            <a:ln w="25400" cap="flat" cmpd="sng">
              <a:solidFill>
                <a:srgbClr val="395E89"/>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4400" b="1">
                  <a:solidFill>
                    <a:srgbClr val="00B050"/>
                  </a:solidFill>
                  <a:latin typeface="Arial"/>
                  <a:ea typeface="Arial"/>
                  <a:cs typeface="Arial"/>
                  <a:sym typeface="Arial"/>
                </a:rPr>
                <a:t>1</a:t>
              </a:r>
              <a:endParaRPr sz="4400" b="1">
                <a:solidFill>
                  <a:srgbClr val="00B050"/>
                </a:solidFill>
                <a:latin typeface="Arial"/>
                <a:ea typeface="Arial"/>
                <a:cs typeface="Arial"/>
                <a:sym typeface="Arial"/>
              </a:endParaRPr>
            </a:p>
          </p:txBody>
        </p:sp>
      </p:grpSp>
      <p:grpSp>
        <p:nvGrpSpPr>
          <p:cNvPr id="136" name="Google Shape;136;p21"/>
          <p:cNvGrpSpPr/>
          <p:nvPr/>
        </p:nvGrpSpPr>
        <p:grpSpPr>
          <a:xfrm>
            <a:off x="4499446" y="1653648"/>
            <a:ext cx="720573" cy="1969663"/>
            <a:chOff x="4499446" y="2204864"/>
            <a:chExt cx="720573" cy="2626217"/>
          </a:xfrm>
        </p:grpSpPr>
        <p:sp>
          <p:nvSpPr>
            <p:cNvPr id="137" name="Google Shape;137;p21"/>
            <p:cNvSpPr/>
            <p:nvPr/>
          </p:nvSpPr>
          <p:spPr>
            <a:xfrm>
              <a:off x="4499446" y="2204864"/>
              <a:ext cx="720300" cy="701100"/>
            </a:xfrm>
            <a:prstGeom prst="ellipse">
              <a:avLst/>
            </a:prstGeom>
            <a:solidFill>
              <a:schemeClr val="lt1"/>
            </a:solidFill>
            <a:ln w="25400" cap="flat" cmpd="sng">
              <a:solidFill>
                <a:srgbClr val="395E89"/>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4400" b="1">
                  <a:solidFill>
                    <a:srgbClr val="FF0000"/>
                  </a:solidFill>
                  <a:latin typeface="Arial"/>
                  <a:ea typeface="Arial"/>
                  <a:cs typeface="Arial"/>
                  <a:sym typeface="Arial"/>
                </a:rPr>
                <a:t>1</a:t>
              </a:r>
              <a:endParaRPr/>
            </a:p>
          </p:txBody>
        </p:sp>
        <p:sp>
          <p:nvSpPr>
            <p:cNvPr id="138" name="Google Shape;138;p21"/>
            <p:cNvSpPr/>
            <p:nvPr/>
          </p:nvSpPr>
          <p:spPr>
            <a:xfrm>
              <a:off x="4499719" y="3121869"/>
              <a:ext cx="720300" cy="701100"/>
            </a:xfrm>
            <a:prstGeom prst="ellipse">
              <a:avLst/>
            </a:prstGeom>
            <a:solidFill>
              <a:schemeClr val="lt1"/>
            </a:solidFill>
            <a:ln w="25400" cap="flat" cmpd="sng">
              <a:solidFill>
                <a:srgbClr val="395E89"/>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4400" b="1">
                  <a:solidFill>
                    <a:srgbClr val="FF0000"/>
                  </a:solidFill>
                  <a:latin typeface="Arial"/>
                  <a:ea typeface="Arial"/>
                  <a:cs typeface="Arial"/>
                  <a:sym typeface="Arial"/>
                </a:rPr>
                <a:t>4</a:t>
              </a:r>
              <a:endParaRPr sz="4400" b="1">
                <a:solidFill>
                  <a:srgbClr val="FF0000"/>
                </a:solidFill>
                <a:latin typeface="Arial"/>
                <a:ea typeface="Arial"/>
                <a:cs typeface="Arial"/>
                <a:sym typeface="Arial"/>
              </a:endParaRPr>
            </a:p>
          </p:txBody>
        </p:sp>
        <p:sp>
          <p:nvSpPr>
            <p:cNvPr id="139" name="Google Shape;139;p21"/>
            <p:cNvSpPr/>
            <p:nvPr/>
          </p:nvSpPr>
          <p:spPr>
            <a:xfrm>
              <a:off x="4499719" y="4129981"/>
              <a:ext cx="720300" cy="701100"/>
            </a:xfrm>
            <a:prstGeom prst="ellipse">
              <a:avLst/>
            </a:prstGeom>
            <a:solidFill>
              <a:schemeClr val="lt1"/>
            </a:solidFill>
            <a:ln w="25400" cap="flat" cmpd="sng">
              <a:solidFill>
                <a:srgbClr val="395E89"/>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4400" b="1">
                  <a:solidFill>
                    <a:srgbClr val="FF0000"/>
                  </a:solidFill>
                  <a:latin typeface="Arial"/>
                  <a:ea typeface="Arial"/>
                  <a:cs typeface="Arial"/>
                  <a:sym typeface="Arial"/>
                </a:rPr>
                <a:t>2</a:t>
              </a:r>
              <a:endParaRPr sz="4400" b="1">
                <a:solidFill>
                  <a:srgbClr val="FF0000"/>
                </a:solidFill>
                <a:latin typeface="Arial"/>
                <a:ea typeface="Arial"/>
                <a:cs typeface="Arial"/>
                <a:sym typeface="Arial"/>
              </a:endParaRPr>
            </a:p>
          </p:txBody>
        </p:sp>
      </p:grpSp>
      <p:sp>
        <p:nvSpPr>
          <p:cNvPr id="2" name="TextBox 1"/>
          <p:cNvSpPr txBox="1"/>
          <p:nvPr/>
        </p:nvSpPr>
        <p:spPr>
          <a:xfrm>
            <a:off x="538882" y="4803494"/>
            <a:ext cx="2460525" cy="307777"/>
          </a:xfrm>
          <a:prstGeom prst="rect">
            <a:avLst/>
          </a:prstGeom>
          <a:noFill/>
        </p:spPr>
        <p:txBody>
          <a:bodyPr wrap="square" rtlCol="0">
            <a:spAutoFit/>
          </a:bodyPr>
          <a:lstStyle/>
          <a:p>
            <a:r>
              <a:rPr lang="en-GB" dirty="0">
                <a:hlinkClick r:id="rId3"/>
              </a:rPr>
              <a:t>https://www.tutor2u.net/</a:t>
            </a:r>
            <a:r>
              <a:rPr lang="en-GB"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2"/>
          <p:cNvSpPr txBox="1">
            <a:spLocks noGrp="1"/>
          </p:cNvSpPr>
          <p:nvPr>
            <p:ph type="title"/>
          </p:nvPr>
        </p:nvSpPr>
        <p:spPr>
          <a:xfrm>
            <a:off x="628650" y="205383"/>
            <a:ext cx="7886700" cy="745800"/>
          </a:xfrm>
          <a:prstGeom prst="rect">
            <a:avLst/>
          </a:prstGeom>
          <a:solidFill>
            <a:srgbClr val="FDE9D8"/>
          </a:solidFill>
          <a:ln>
            <a:noFill/>
          </a:ln>
        </p:spPr>
        <p:txBody>
          <a:bodyPr spcFirstLastPara="1" wrap="square" lIns="91425" tIns="45700" rIns="91425" bIns="45700" anchor="ctr" anchorCtr="0">
            <a:normAutofit/>
          </a:bodyPr>
          <a:lstStyle/>
          <a:p>
            <a:pPr marL="0" marR="0" lvl="0" indent="0" algn="ctr" rtl="0">
              <a:spcBef>
                <a:spcPts val="0"/>
              </a:spcBef>
              <a:spcAft>
                <a:spcPts val="0"/>
              </a:spcAft>
              <a:buNone/>
            </a:pPr>
            <a:r>
              <a:rPr lang="en-GB" sz="3600" b="0" i="0" u="none" strike="noStrike" cap="none">
                <a:solidFill>
                  <a:schemeClr val="dk1"/>
                </a:solidFill>
                <a:latin typeface="Calibri"/>
                <a:ea typeface="Calibri"/>
                <a:cs typeface="Calibri"/>
                <a:sym typeface="Calibri"/>
              </a:rPr>
              <a:t>Explaining Force Field Analysis</a:t>
            </a:r>
            <a:endParaRPr sz="3600" b="0" i="0" u="none" strike="noStrike" cap="none">
              <a:solidFill>
                <a:schemeClr val="dk1"/>
              </a:solidFill>
              <a:latin typeface="Calibri"/>
              <a:ea typeface="Calibri"/>
              <a:cs typeface="Calibri"/>
              <a:sym typeface="Calibri"/>
            </a:endParaRPr>
          </a:p>
        </p:txBody>
      </p:sp>
      <p:sp>
        <p:nvSpPr>
          <p:cNvPr id="146" name="Google Shape;146;p22"/>
          <p:cNvSpPr txBox="1">
            <a:spLocks noGrp="1"/>
          </p:cNvSpPr>
          <p:nvPr>
            <p:ph type="body" idx="1"/>
          </p:nvPr>
        </p:nvSpPr>
        <p:spPr>
          <a:xfrm>
            <a:off x="457200" y="1125141"/>
            <a:ext cx="8229600" cy="3536100"/>
          </a:xfrm>
          <a:prstGeom prst="rect">
            <a:avLst/>
          </a:prstGeom>
          <a:noFill/>
          <a:ln>
            <a:noFill/>
          </a:ln>
        </p:spPr>
        <p:txBody>
          <a:bodyPr spcFirstLastPara="1" wrap="square" lIns="91425" tIns="45700" rIns="91425" bIns="45700" anchor="t" anchorCtr="0">
            <a:normAutofit lnSpcReduction="10000"/>
          </a:bodyPr>
          <a:lstStyle/>
          <a:p>
            <a:pPr marL="342900" marR="0" lvl="0" indent="-342900" algn="l" rtl="0">
              <a:spcBef>
                <a:spcPts val="0"/>
              </a:spcBef>
              <a:spcAft>
                <a:spcPts val="0"/>
              </a:spcAft>
              <a:buClr>
                <a:schemeClr val="dk1"/>
              </a:buClr>
              <a:buSzPts val="3700"/>
              <a:buFont typeface="Arial"/>
              <a:buChar char="•"/>
            </a:pPr>
            <a:r>
              <a:rPr lang="en-GB" sz="3700" b="0" i="0" u="none" strike="noStrike" cap="none">
                <a:solidFill>
                  <a:schemeClr val="dk1"/>
                </a:solidFill>
                <a:latin typeface="Calibri"/>
                <a:ea typeface="Calibri"/>
                <a:cs typeface="Calibri"/>
                <a:sym typeface="Calibri"/>
              </a:rPr>
              <a:t>There are forces </a:t>
            </a:r>
            <a:r>
              <a:rPr lang="en-GB" sz="3700" b="1" i="0" u="none" strike="noStrike" cap="none">
                <a:solidFill>
                  <a:schemeClr val="dk1"/>
                </a:solidFill>
                <a:latin typeface="Calibri"/>
                <a:ea typeface="Calibri"/>
                <a:cs typeface="Calibri"/>
                <a:sym typeface="Calibri"/>
              </a:rPr>
              <a:t>driving change </a:t>
            </a:r>
            <a:r>
              <a:rPr lang="en-GB" sz="3700" b="0" i="0" u="none" strike="noStrike" cap="none">
                <a:solidFill>
                  <a:schemeClr val="dk1"/>
                </a:solidFill>
                <a:latin typeface="Calibri"/>
                <a:ea typeface="Calibri"/>
                <a:cs typeface="Calibri"/>
                <a:sym typeface="Calibri"/>
              </a:rPr>
              <a:t>and forces </a:t>
            </a:r>
            <a:r>
              <a:rPr lang="en-GB" sz="3700" b="1" i="0" u="none" strike="noStrike" cap="none">
                <a:solidFill>
                  <a:schemeClr val="dk1"/>
                </a:solidFill>
                <a:latin typeface="Calibri"/>
                <a:ea typeface="Calibri"/>
                <a:cs typeface="Calibri"/>
                <a:sym typeface="Calibri"/>
              </a:rPr>
              <a:t>restraining it</a:t>
            </a:r>
            <a:endParaRPr/>
          </a:p>
          <a:p>
            <a:pPr marL="342900" marR="0" lvl="0" indent="-342900" algn="l" rtl="0">
              <a:spcBef>
                <a:spcPts val="740"/>
              </a:spcBef>
              <a:spcAft>
                <a:spcPts val="0"/>
              </a:spcAft>
              <a:buClr>
                <a:schemeClr val="dk1"/>
              </a:buClr>
              <a:buSzPts val="3700"/>
              <a:buFont typeface="Arial"/>
              <a:buChar char="•"/>
            </a:pPr>
            <a:r>
              <a:rPr lang="en-GB" sz="3700" b="0" i="0" u="none" strike="noStrike" cap="none">
                <a:solidFill>
                  <a:schemeClr val="dk1"/>
                </a:solidFill>
                <a:latin typeface="Calibri"/>
                <a:ea typeface="Calibri"/>
                <a:cs typeface="Calibri"/>
                <a:sym typeface="Calibri"/>
              </a:rPr>
              <a:t>Where there is an equilibrium between the two sets of forces there will be </a:t>
            </a:r>
            <a:r>
              <a:rPr lang="en-GB" sz="3700" b="1" i="0" u="none" strike="noStrike" cap="none">
                <a:solidFill>
                  <a:srgbClr val="FF0000"/>
                </a:solidFill>
                <a:latin typeface="Calibri"/>
                <a:ea typeface="Calibri"/>
                <a:cs typeface="Calibri"/>
                <a:sym typeface="Calibri"/>
              </a:rPr>
              <a:t>no change</a:t>
            </a:r>
            <a:endParaRPr/>
          </a:p>
          <a:p>
            <a:pPr marL="342900" marR="0" lvl="0" indent="-342900" algn="l" rtl="0">
              <a:spcBef>
                <a:spcPts val="740"/>
              </a:spcBef>
              <a:spcAft>
                <a:spcPts val="0"/>
              </a:spcAft>
              <a:buClr>
                <a:schemeClr val="dk1"/>
              </a:buClr>
              <a:buSzPts val="3700"/>
              <a:buFont typeface="Arial"/>
              <a:buChar char="•"/>
            </a:pPr>
            <a:r>
              <a:rPr lang="en-GB" sz="3700" b="0" i="0" u="none" strike="noStrike" cap="none">
                <a:solidFill>
                  <a:schemeClr val="dk1"/>
                </a:solidFill>
                <a:latin typeface="Calibri"/>
                <a:ea typeface="Calibri"/>
                <a:cs typeface="Calibri"/>
                <a:sym typeface="Calibri"/>
              </a:rPr>
              <a:t>In order for change to occur the </a:t>
            </a:r>
            <a:r>
              <a:rPr lang="en-GB" sz="3700" b="1" i="0" u="none" strike="noStrike" cap="none">
                <a:solidFill>
                  <a:srgbClr val="FF0000"/>
                </a:solidFill>
                <a:latin typeface="Calibri"/>
                <a:ea typeface="Calibri"/>
                <a:cs typeface="Calibri"/>
                <a:sym typeface="Calibri"/>
              </a:rPr>
              <a:t>driving force must exceed the restraining force</a:t>
            </a:r>
            <a:endParaRPr sz="3700" b="1" i="0" u="none" strike="noStrike" cap="none">
              <a:solidFill>
                <a:srgbClr val="FF0000"/>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23"/>
          <p:cNvSpPr txBox="1">
            <a:spLocks noGrp="1"/>
          </p:cNvSpPr>
          <p:nvPr>
            <p:ph type="title"/>
          </p:nvPr>
        </p:nvSpPr>
        <p:spPr>
          <a:xfrm>
            <a:off x="311700" y="236944"/>
            <a:ext cx="8520600" cy="623400"/>
          </a:xfrm>
          <a:prstGeom prst="rect">
            <a:avLst/>
          </a:prstGeom>
          <a:solidFill>
            <a:srgbClr val="FDE9D8"/>
          </a:solidFill>
          <a:ln>
            <a:noFill/>
          </a:ln>
        </p:spPr>
        <p:txBody>
          <a:bodyPr spcFirstLastPara="1" wrap="square" lIns="91425" tIns="45700" rIns="91425" bIns="45700" anchor="ctr" anchorCtr="0">
            <a:normAutofit fontScale="90000"/>
          </a:bodyPr>
          <a:lstStyle/>
          <a:p>
            <a:pPr marL="0" marR="0" lvl="0" indent="0" algn="ctr" rtl="0">
              <a:spcBef>
                <a:spcPts val="0"/>
              </a:spcBef>
              <a:spcAft>
                <a:spcPts val="0"/>
              </a:spcAft>
              <a:buNone/>
            </a:pPr>
            <a:r>
              <a:rPr lang="en-GB" sz="4200" b="0" i="0" u="none" strike="noStrike" cap="none">
                <a:solidFill>
                  <a:schemeClr val="dk1"/>
                </a:solidFill>
                <a:latin typeface="Calibri"/>
                <a:ea typeface="Calibri"/>
                <a:cs typeface="Calibri"/>
                <a:sym typeface="Calibri"/>
              </a:rPr>
              <a:t>Examples of Forces Driving Change</a:t>
            </a:r>
            <a:endParaRPr sz="4200" b="0" i="0" u="none" strike="noStrike" cap="none">
              <a:solidFill>
                <a:schemeClr val="dk1"/>
              </a:solidFill>
              <a:latin typeface="Calibri"/>
              <a:ea typeface="Calibri"/>
              <a:cs typeface="Calibri"/>
              <a:sym typeface="Calibri"/>
            </a:endParaRPr>
          </a:p>
        </p:txBody>
      </p:sp>
      <p:sp>
        <p:nvSpPr>
          <p:cNvPr id="153" name="Google Shape;153;p23"/>
          <p:cNvSpPr txBox="1">
            <a:spLocks noGrp="1"/>
          </p:cNvSpPr>
          <p:nvPr>
            <p:ph type="body" idx="4294967295"/>
          </p:nvPr>
        </p:nvSpPr>
        <p:spPr>
          <a:xfrm>
            <a:off x="395536" y="1200150"/>
            <a:ext cx="4536600" cy="3394500"/>
          </a:xfrm>
          <a:prstGeom prst="rect">
            <a:avLst/>
          </a:prstGeom>
          <a:noFill/>
          <a:ln>
            <a:noFill/>
          </a:ln>
        </p:spPr>
        <p:txBody>
          <a:bodyPr spcFirstLastPara="1" wrap="square" lIns="91425" tIns="45700" rIns="91425" bIns="45700" anchor="t" anchorCtr="0">
            <a:normAutofit/>
          </a:bodyPr>
          <a:lstStyle/>
          <a:p>
            <a:pPr marL="342900" marR="0" lvl="0" indent="-342900" algn="l" rtl="0">
              <a:spcBef>
                <a:spcPts val="0"/>
              </a:spcBef>
              <a:spcAft>
                <a:spcPts val="0"/>
              </a:spcAft>
              <a:buClr>
                <a:schemeClr val="dk1"/>
              </a:buClr>
              <a:buSzPts val="3000"/>
              <a:buFont typeface="Arial"/>
              <a:buNone/>
            </a:pPr>
            <a:r>
              <a:rPr lang="en-GB" sz="3000" b="1" i="0" u="none" strike="noStrike" cap="none">
                <a:solidFill>
                  <a:schemeClr val="dk1"/>
                </a:solidFill>
                <a:latin typeface="Calibri"/>
                <a:ea typeface="Calibri"/>
                <a:cs typeface="Calibri"/>
                <a:sym typeface="Calibri"/>
              </a:rPr>
              <a:t>Internal forces</a:t>
            </a:r>
            <a:endParaRPr/>
          </a:p>
          <a:p>
            <a:pPr marL="342900" marR="0" lvl="0" indent="-342900" algn="l" rtl="0">
              <a:spcBef>
                <a:spcPts val="540"/>
              </a:spcBef>
              <a:spcAft>
                <a:spcPts val="0"/>
              </a:spcAft>
              <a:buClr>
                <a:schemeClr val="dk1"/>
              </a:buClr>
              <a:buSzPts val="2700"/>
              <a:buFont typeface="Arial"/>
              <a:buChar char="•"/>
            </a:pPr>
            <a:r>
              <a:rPr lang="en-GB" sz="2700" b="0" i="0" u="none" strike="noStrike" cap="none">
                <a:solidFill>
                  <a:schemeClr val="dk1"/>
                </a:solidFill>
                <a:latin typeface="Calibri"/>
                <a:ea typeface="Calibri"/>
                <a:cs typeface="Calibri"/>
                <a:sym typeface="Calibri"/>
              </a:rPr>
              <a:t>Need for higher profits</a:t>
            </a:r>
            <a:endParaRPr sz="2700" b="0" i="0" u="none" strike="noStrike" cap="none">
              <a:solidFill>
                <a:schemeClr val="dk1"/>
              </a:solidFill>
              <a:latin typeface="Calibri"/>
              <a:ea typeface="Calibri"/>
              <a:cs typeface="Calibri"/>
              <a:sym typeface="Calibri"/>
            </a:endParaRPr>
          </a:p>
          <a:p>
            <a:pPr marL="342900" marR="0" lvl="0" indent="-342900" algn="l" rtl="0">
              <a:spcBef>
                <a:spcPts val="540"/>
              </a:spcBef>
              <a:spcAft>
                <a:spcPts val="0"/>
              </a:spcAft>
              <a:buClr>
                <a:schemeClr val="dk1"/>
              </a:buClr>
              <a:buSzPts val="2700"/>
              <a:buFont typeface="Arial"/>
              <a:buChar char="•"/>
            </a:pPr>
            <a:r>
              <a:rPr lang="en-GB" sz="2700" b="0" i="0" u="none" strike="noStrike" cap="none">
                <a:solidFill>
                  <a:schemeClr val="dk1"/>
                </a:solidFill>
                <a:latin typeface="Calibri"/>
                <a:ea typeface="Calibri"/>
                <a:cs typeface="Calibri"/>
                <a:sym typeface="Calibri"/>
              </a:rPr>
              <a:t>Poor efficiency</a:t>
            </a:r>
            <a:endParaRPr sz="2700" b="0" i="0" u="none" strike="noStrike" cap="none">
              <a:solidFill>
                <a:schemeClr val="dk1"/>
              </a:solidFill>
              <a:latin typeface="Calibri"/>
              <a:ea typeface="Calibri"/>
              <a:cs typeface="Calibri"/>
              <a:sym typeface="Calibri"/>
            </a:endParaRPr>
          </a:p>
          <a:p>
            <a:pPr marL="342900" marR="0" lvl="0" indent="-342900" algn="l" rtl="0">
              <a:spcBef>
                <a:spcPts val="540"/>
              </a:spcBef>
              <a:spcAft>
                <a:spcPts val="0"/>
              </a:spcAft>
              <a:buClr>
                <a:schemeClr val="dk1"/>
              </a:buClr>
              <a:buSzPts val="2700"/>
              <a:buFont typeface="Arial"/>
              <a:buChar char="•"/>
            </a:pPr>
            <a:r>
              <a:rPr lang="en-GB" sz="2700" b="0" i="0" u="none" strike="noStrike" cap="none">
                <a:solidFill>
                  <a:schemeClr val="dk1"/>
                </a:solidFill>
                <a:latin typeface="Calibri"/>
                <a:ea typeface="Calibri"/>
                <a:cs typeface="Calibri"/>
                <a:sym typeface="Calibri"/>
              </a:rPr>
              <a:t>Lack of innovation</a:t>
            </a:r>
            <a:endParaRPr sz="2700" b="0" i="0" u="none" strike="noStrike" cap="none">
              <a:solidFill>
                <a:schemeClr val="dk1"/>
              </a:solidFill>
              <a:latin typeface="Calibri"/>
              <a:ea typeface="Calibri"/>
              <a:cs typeface="Calibri"/>
              <a:sym typeface="Calibri"/>
            </a:endParaRPr>
          </a:p>
          <a:p>
            <a:pPr marL="342900" marR="0" lvl="0" indent="-342900" algn="l" rtl="0">
              <a:spcBef>
                <a:spcPts val="540"/>
              </a:spcBef>
              <a:spcAft>
                <a:spcPts val="0"/>
              </a:spcAft>
              <a:buClr>
                <a:schemeClr val="dk1"/>
              </a:buClr>
              <a:buSzPts val="2700"/>
              <a:buFont typeface="Arial"/>
              <a:buChar char="•"/>
            </a:pPr>
            <a:r>
              <a:rPr lang="en-GB" sz="2700" b="0" i="0" u="none" strike="noStrike" cap="none">
                <a:solidFill>
                  <a:schemeClr val="dk1"/>
                </a:solidFill>
                <a:latin typeface="Calibri"/>
                <a:ea typeface="Calibri"/>
                <a:cs typeface="Calibri"/>
                <a:sym typeface="Calibri"/>
              </a:rPr>
              <a:t>Need to change culture</a:t>
            </a:r>
            <a:endParaRPr/>
          </a:p>
          <a:p>
            <a:pPr marL="342900" marR="0" lvl="0" indent="-342900" algn="l" rtl="0">
              <a:spcBef>
                <a:spcPts val="540"/>
              </a:spcBef>
              <a:spcAft>
                <a:spcPts val="0"/>
              </a:spcAft>
              <a:buClr>
                <a:schemeClr val="dk1"/>
              </a:buClr>
              <a:buSzPts val="2700"/>
              <a:buFont typeface="Arial"/>
              <a:buChar char="•"/>
            </a:pPr>
            <a:r>
              <a:rPr lang="en-GB" sz="2700" b="0" i="0" u="none" strike="noStrike" cap="none">
                <a:solidFill>
                  <a:schemeClr val="dk1"/>
                </a:solidFill>
                <a:latin typeface="Calibri"/>
                <a:ea typeface="Calibri"/>
                <a:cs typeface="Calibri"/>
                <a:sym typeface="Calibri"/>
              </a:rPr>
              <a:t>Change of leadership</a:t>
            </a:r>
            <a:endParaRPr sz="2700" b="0" i="0" u="none" strike="noStrike" cap="none">
              <a:solidFill>
                <a:schemeClr val="dk1"/>
              </a:solidFill>
              <a:latin typeface="Calibri"/>
              <a:ea typeface="Calibri"/>
              <a:cs typeface="Calibri"/>
              <a:sym typeface="Calibri"/>
            </a:endParaRPr>
          </a:p>
        </p:txBody>
      </p:sp>
      <p:sp>
        <p:nvSpPr>
          <p:cNvPr id="154" name="Google Shape;154;p23"/>
          <p:cNvSpPr txBox="1">
            <a:spLocks noGrp="1"/>
          </p:cNvSpPr>
          <p:nvPr>
            <p:ph type="body" idx="4294967295"/>
          </p:nvPr>
        </p:nvSpPr>
        <p:spPr>
          <a:xfrm>
            <a:off x="4932040" y="1200150"/>
            <a:ext cx="4212000" cy="3394500"/>
          </a:xfrm>
          <a:prstGeom prst="rect">
            <a:avLst/>
          </a:prstGeom>
          <a:noFill/>
          <a:ln>
            <a:noFill/>
          </a:ln>
        </p:spPr>
        <p:txBody>
          <a:bodyPr spcFirstLastPara="1" wrap="square" lIns="91425" tIns="45700" rIns="91425" bIns="45700" anchor="t" anchorCtr="0">
            <a:normAutofit fontScale="92500"/>
          </a:bodyPr>
          <a:lstStyle/>
          <a:p>
            <a:pPr marL="342900" marR="0" lvl="0" indent="-342900" algn="l" rtl="0">
              <a:spcBef>
                <a:spcPts val="0"/>
              </a:spcBef>
              <a:spcAft>
                <a:spcPts val="0"/>
              </a:spcAft>
              <a:buClr>
                <a:schemeClr val="dk1"/>
              </a:buClr>
              <a:buSzPts val="3000"/>
              <a:buFont typeface="Arial"/>
              <a:buNone/>
            </a:pPr>
            <a:r>
              <a:rPr lang="en-GB" sz="3000" b="1" i="0" u="none" strike="noStrike" cap="none">
                <a:solidFill>
                  <a:schemeClr val="dk1"/>
                </a:solidFill>
                <a:latin typeface="Calibri"/>
                <a:ea typeface="Calibri"/>
                <a:cs typeface="Calibri"/>
                <a:sym typeface="Calibri"/>
              </a:rPr>
              <a:t>External forces</a:t>
            </a:r>
            <a:endParaRPr/>
          </a:p>
          <a:p>
            <a:pPr marL="342900" marR="0" lvl="0" indent="-342900" algn="l" rtl="0">
              <a:spcBef>
                <a:spcPts val="540"/>
              </a:spcBef>
              <a:spcAft>
                <a:spcPts val="0"/>
              </a:spcAft>
              <a:buClr>
                <a:schemeClr val="dk1"/>
              </a:buClr>
              <a:buSzPts val="2700"/>
              <a:buFont typeface="Arial"/>
              <a:buChar char="•"/>
            </a:pPr>
            <a:r>
              <a:rPr lang="en-GB" sz="2700" b="0" i="0" u="none" strike="noStrike" cap="none">
                <a:solidFill>
                  <a:schemeClr val="dk1"/>
                </a:solidFill>
                <a:latin typeface="Calibri"/>
                <a:ea typeface="Calibri"/>
                <a:cs typeface="Calibri"/>
                <a:sym typeface="Calibri"/>
              </a:rPr>
              <a:t>Customer demand</a:t>
            </a:r>
            <a:endParaRPr/>
          </a:p>
          <a:p>
            <a:pPr marL="342900" marR="0" lvl="0" indent="-342900" algn="l" rtl="0">
              <a:spcBef>
                <a:spcPts val="540"/>
              </a:spcBef>
              <a:spcAft>
                <a:spcPts val="0"/>
              </a:spcAft>
              <a:buClr>
                <a:schemeClr val="dk1"/>
              </a:buClr>
              <a:buSzPts val="2700"/>
              <a:buFont typeface="Arial"/>
              <a:buChar char="•"/>
            </a:pPr>
            <a:r>
              <a:rPr lang="en-GB" sz="2700" b="0" i="0" u="none" strike="noStrike" cap="none">
                <a:solidFill>
                  <a:schemeClr val="dk1"/>
                </a:solidFill>
                <a:latin typeface="Calibri"/>
                <a:ea typeface="Calibri"/>
                <a:cs typeface="Calibri"/>
                <a:sym typeface="Calibri"/>
              </a:rPr>
              <a:t>Competition </a:t>
            </a:r>
            <a:endParaRPr/>
          </a:p>
          <a:p>
            <a:pPr marL="342900" marR="0" lvl="0" indent="-342900" algn="l" rtl="0">
              <a:spcBef>
                <a:spcPts val="540"/>
              </a:spcBef>
              <a:spcAft>
                <a:spcPts val="0"/>
              </a:spcAft>
              <a:buClr>
                <a:schemeClr val="dk1"/>
              </a:buClr>
              <a:buSzPts val="2700"/>
              <a:buFont typeface="Arial"/>
              <a:buChar char="•"/>
            </a:pPr>
            <a:r>
              <a:rPr lang="en-GB" sz="2700" b="0" i="0" u="none" strike="noStrike" cap="none">
                <a:solidFill>
                  <a:schemeClr val="dk1"/>
                </a:solidFill>
                <a:latin typeface="Calibri"/>
                <a:ea typeface="Calibri"/>
                <a:cs typeface="Calibri"/>
                <a:sym typeface="Calibri"/>
              </a:rPr>
              <a:t>Legislation &amp; taxes</a:t>
            </a:r>
            <a:endParaRPr/>
          </a:p>
          <a:p>
            <a:pPr marL="342900" marR="0" lvl="0" indent="-342900" algn="l" rtl="0">
              <a:spcBef>
                <a:spcPts val="540"/>
              </a:spcBef>
              <a:spcAft>
                <a:spcPts val="0"/>
              </a:spcAft>
              <a:buClr>
                <a:schemeClr val="dk1"/>
              </a:buClr>
              <a:buSzPts val="2700"/>
              <a:buFont typeface="Arial"/>
              <a:buChar char="•"/>
            </a:pPr>
            <a:r>
              <a:rPr lang="en-GB" sz="2700" b="0" i="0" u="none" strike="noStrike" cap="none">
                <a:solidFill>
                  <a:schemeClr val="dk1"/>
                </a:solidFill>
                <a:latin typeface="Calibri"/>
                <a:ea typeface="Calibri"/>
                <a:cs typeface="Calibri"/>
                <a:sym typeface="Calibri"/>
              </a:rPr>
              <a:t>Political environment</a:t>
            </a:r>
            <a:endParaRPr sz="2700" b="0" i="0" u="none" strike="noStrike" cap="none">
              <a:solidFill>
                <a:schemeClr val="dk1"/>
              </a:solidFill>
              <a:latin typeface="Calibri"/>
              <a:ea typeface="Calibri"/>
              <a:cs typeface="Calibri"/>
              <a:sym typeface="Calibri"/>
            </a:endParaRPr>
          </a:p>
          <a:p>
            <a:pPr marL="342900" marR="0" lvl="0" indent="-342900" algn="l" rtl="0">
              <a:spcBef>
                <a:spcPts val="540"/>
              </a:spcBef>
              <a:spcAft>
                <a:spcPts val="0"/>
              </a:spcAft>
              <a:buClr>
                <a:schemeClr val="dk1"/>
              </a:buClr>
              <a:buSzPts val="2700"/>
              <a:buFont typeface="Arial"/>
              <a:buChar char="•"/>
            </a:pPr>
            <a:r>
              <a:rPr lang="en-GB" sz="2700" b="0" i="0" u="none" strike="noStrike" cap="none">
                <a:solidFill>
                  <a:schemeClr val="dk1"/>
                </a:solidFill>
                <a:latin typeface="Calibri"/>
                <a:ea typeface="Calibri"/>
                <a:cs typeface="Calibri"/>
                <a:sym typeface="Calibri"/>
              </a:rPr>
              <a:t>Ethics &amp; social values</a:t>
            </a:r>
            <a:endParaRPr/>
          </a:p>
          <a:p>
            <a:pPr marL="342900" marR="0" lvl="0" indent="-342900" algn="l" rtl="0">
              <a:spcBef>
                <a:spcPts val="540"/>
              </a:spcBef>
              <a:spcAft>
                <a:spcPts val="0"/>
              </a:spcAft>
              <a:buClr>
                <a:schemeClr val="dk1"/>
              </a:buClr>
              <a:buSzPts val="2700"/>
              <a:buFont typeface="Arial"/>
              <a:buChar char="•"/>
            </a:pPr>
            <a:r>
              <a:rPr lang="en-GB" sz="2700" b="0" i="0" u="none" strike="noStrike" cap="none">
                <a:solidFill>
                  <a:schemeClr val="dk1"/>
                </a:solidFill>
                <a:latin typeface="Calibri"/>
                <a:ea typeface="Calibri"/>
                <a:cs typeface="Calibri"/>
                <a:sym typeface="Calibri"/>
              </a:rPr>
              <a:t>Technological  change</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4">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4">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4">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54">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54">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4">
                                            <p:txEl>
                                              <p:pRg st="5" end="5"/>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5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Luxe">
  <a:themeElements>
    <a:clrScheme name="Luxe">
      <a:dk1>
        <a:srgbClr val="000000"/>
      </a:dk1>
      <a:lt1>
        <a:srgbClr val="FFFFFF"/>
      </a:lt1>
      <a:dk2>
        <a:srgbClr val="B7B7B7"/>
      </a:dk2>
      <a:lt2>
        <a:srgbClr val="CCA677"/>
      </a:lt2>
      <a:accent1>
        <a:srgbClr val="5D4037"/>
      </a:accent1>
      <a:accent2>
        <a:srgbClr val="455A64"/>
      </a:accent2>
      <a:accent3>
        <a:srgbClr val="57BB8A"/>
      </a:accent3>
      <a:accent4>
        <a:srgbClr val="78909C"/>
      </a:accent4>
      <a:accent5>
        <a:srgbClr val="607D8B"/>
      </a:accent5>
      <a:accent6>
        <a:srgbClr val="DCE755"/>
      </a:accent6>
      <a:hlink>
        <a:srgbClr val="607D8B"/>
      </a:hlink>
      <a:folHlink>
        <a:srgbClr val="607D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F96833553D61D47A0B0C7BF6C4A3B62" ma:contentTypeVersion="6" ma:contentTypeDescription="Create a new document." ma:contentTypeScope="" ma:versionID="e8ffba4867b4ab4347e48289f949afb0">
  <xsd:schema xmlns:xsd="http://www.w3.org/2001/XMLSchema" xmlns:xs="http://www.w3.org/2001/XMLSchema" xmlns:p="http://schemas.microsoft.com/office/2006/metadata/properties" xmlns:ns2="a1aa7ad8-9322-408f-97a9-0523b7ef0a27" xmlns:ns3="eaef70af-0cea-4ef7-b95d-a6497ac30db7" targetNamespace="http://schemas.microsoft.com/office/2006/metadata/properties" ma:root="true" ma:fieldsID="b8712aa4a4dc73f425d35b0f55d7cf4e" ns2:_="" ns3:_="">
    <xsd:import namespace="a1aa7ad8-9322-408f-97a9-0523b7ef0a27"/>
    <xsd:import namespace="eaef70af-0cea-4ef7-b95d-a6497ac30db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1aa7ad8-9322-408f-97a9-0523b7ef0a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aef70af-0cea-4ef7-b95d-a6497ac30db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A08C0E3-D3C7-4549-99B7-9237E588501D}">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C39E3FDE-AA41-4567-8C5D-9F50880B3A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1aa7ad8-9322-408f-97a9-0523b7ef0a27"/>
    <ds:schemaRef ds:uri="eaef70af-0cea-4ef7-b95d-a6497ac30d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62577B1-AE6E-47C8-97A4-5A1C4651685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665</Words>
  <Application>Microsoft Office PowerPoint</Application>
  <PresentationFormat>On-screen Show (16:9)</PresentationFormat>
  <Paragraphs>138</Paragraphs>
  <Slides>18</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Open Sans</vt:lpstr>
      <vt:lpstr>Economica</vt:lpstr>
      <vt:lpstr>Calibri</vt:lpstr>
      <vt:lpstr>Arial</vt:lpstr>
      <vt:lpstr>Luxe</vt:lpstr>
      <vt:lpstr>T Level Technical Qualification in Management and Administration </vt:lpstr>
      <vt:lpstr>PowerPoint Presentation</vt:lpstr>
      <vt:lpstr>Learning objectives</vt:lpstr>
      <vt:lpstr>Do Now</vt:lpstr>
      <vt:lpstr>Lewin’s Force Field Analysis</vt:lpstr>
      <vt:lpstr>Introducing Kurt Lewin…</vt:lpstr>
      <vt:lpstr>Lewin’s Force Field Model</vt:lpstr>
      <vt:lpstr>Explaining Force Field Analysis</vt:lpstr>
      <vt:lpstr>Examples of Forces Driving Change</vt:lpstr>
      <vt:lpstr>Teacher led class feedback</vt:lpstr>
      <vt:lpstr>Case Study - The Royal Mail</vt:lpstr>
      <vt:lpstr>An Example of the FFA Model Change at Royal Mail</vt:lpstr>
      <vt:lpstr>Group Activity :Clarks under new Management</vt:lpstr>
      <vt:lpstr>Dr John Kotter</vt:lpstr>
      <vt:lpstr>Resistance to Change</vt:lpstr>
      <vt:lpstr>Why Change is Resisted</vt:lpstr>
      <vt:lpstr>THE 8-STEP PROCESS FOR LEADING CHANGE</vt:lpstr>
      <vt:lpstr>Plenary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 Level Technical Qualification in Management and Administration </dc:title>
  <dc:creator>Ms S Snowden</dc:creator>
  <cp:lastModifiedBy>Ben Barton</cp:lastModifiedBy>
  <cp:revision>1</cp:revision>
  <dcterms:modified xsi:type="dcterms:W3CDTF">2022-03-09T07:43:47Z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0x0101007F96833553D61D47A0B0C7BF6C4A3B62</vt:lpwstr>
  </property>
</Properties>
</file>