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60" r:id="rId5"/>
  </p:sldMasterIdLst>
  <p:notesMasterIdLst>
    <p:notesMasterId r:id="rId24"/>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x="9144000" cy="6858000" type="screen4x3"/>
  <p:notesSz cx="6858000" cy="9144000"/>
  <p:embeddedFontLst>
    <p:embeddedFont>
      <p:font typeface="Calibri" panose="020F0502020204030204" pitchFamily="34" charset="0"/>
      <p:regular r:id="rId25"/>
      <p:bold r:id="rId26"/>
      <p:italic r:id="rId27"/>
      <p:boldItalic r:id="rId28"/>
    </p:embeddedFont>
    <p:embeddedFont>
      <p:font typeface="Economica" panose="020B0604020202020204" charset="0"/>
      <p:regular r:id="rId29"/>
      <p:bold r:id="rId30"/>
      <p:italic r:id="rId31"/>
      <p:boldItalic r:id="rId32"/>
    </p:embeddedFont>
    <p:embeddedFont>
      <p:font typeface="Open Sans" panose="020B0606030504020204" pitchFamily="34" charset="0"/>
      <p:regular r:id="rId33"/>
      <p:bold r:id="rId34"/>
      <p:italic r:id="rId35"/>
      <p:boldItalic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7" roundtripDataSignature="AMtx7mhaL4gdVrUBTGD5p8rZhstUzgPgL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EE30C3E-54F9-4DED-A9FF-7AE098DF5D7A}">
  <a:tblStyle styleId="{6EE30C3E-54F9-4DED-A9FF-7AE098DF5D7A}"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1460"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font" Target="fonts/font2.fntdata"/><Relationship Id="rId39" Type="http://schemas.openxmlformats.org/officeDocument/2006/relationships/viewProps" Target="viewProps.xml"/><Relationship Id="rId21" Type="http://schemas.openxmlformats.org/officeDocument/2006/relationships/slide" Target="slides/slide16.xml"/><Relationship Id="rId34" Type="http://schemas.openxmlformats.org/officeDocument/2006/relationships/font" Target="fonts/font10.fntdata"/><Relationship Id="rId42" Type="http://schemas.microsoft.com/office/2016/11/relationships/changesInfo" Target="changesInfos/changesInfo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font" Target="fonts/font5.fntdata"/><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32" Type="http://schemas.openxmlformats.org/officeDocument/2006/relationships/font" Target="fonts/font8.fntdata"/><Relationship Id="rId37" Type="http://customschemas.google.com/relationships/presentationmetadata" Target="metadata"/><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font" Target="fonts/font4.fntdata"/><Relationship Id="rId36" Type="http://schemas.openxmlformats.org/officeDocument/2006/relationships/font" Target="fonts/font12.fntdata"/><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font" Target="fonts/font7.fntdata"/><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font" Target="fonts/font11.fntdata"/><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 Barton" userId="3f7d3b33-5a6c-40f9-a885-ba0c81d40e73" providerId="ADAL" clId="{8D92A805-C888-4341-BA63-C5E1B00A7BE9}"/>
    <pc:docChg chg="custSel modSld">
      <pc:chgData name="Ben Barton" userId="3f7d3b33-5a6c-40f9-a885-ba0c81d40e73" providerId="ADAL" clId="{8D92A805-C888-4341-BA63-C5E1B00A7BE9}" dt="2022-03-09T07:45:11.721" v="109" actId="404"/>
      <pc:docMkLst>
        <pc:docMk/>
      </pc:docMkLst>
      <pc:sldChg chg="addSp delSp modSp mod">
        <pc:chgData name="Ben Barton" userId="3f7d3b33-5a6c-40f9-a885-ba0c81d40e73" providerId="ADAL" clId="{8D92A805-C888-4341-BA63-C5E1B00A7BE9}" dt="2022-03-07T10:42:13.013" v="67" actId="1035"/>
        <pc:sldMkLst>
          <pc:docMk/>
          <pc:sldMk cId="0" sldId="256"/>
        </pc:sldMkLst>
        <pc:picChg chg="add mod">
          <ac:chgData name="Ben Barton" userId="3f7d3b33-5a6c-40f9-a885-ba0c81d40e73" providerId="ADAL" clId="{8D92A805-C888-4341-BA63-C5E1B00A7BE9}" dt="2022-03-07T10:42:13.013" v="67" actId="1035"/>
          <ac:picMkLst>
            <pc:docMk/>
            <pc:sldMk cId="0" sldId="256"/>
            <ac:picMk id="3" creationId="{DC9076BB-A07A-486C-9934-C0D03218BFF4}"/>
          </ac:picMkLst>
        </pc:picChg>
        <pc:picChg chg="mod">
          <ac:chgData name="Ben Barton" userId="3f7d3b33-5a6c-40f9-a885-ba0c81d40e73" providerId="ADAL" clId="{8D92A805-C888-4341-BA63-C5E1B00A7BE9}" dt="2022-03-07T10:42:05.490" v="2" actId="1076"/>
          <ac:picMkLst>
            <pc:docMk/>
            <pc:sldMk cId="0" sldId="256"/>
            <ac:picMk id="149" creationId="{00000000-0000-0000-0000-000000000000}"/>
          </ac:picMkLst>
        </pc:picChg>
        <pc:picChg chg="del mod">
          <ac:chgData name="Ben Barton" userId="3f7d3b33-5a6c-40f9-a885-ba0c81d40e73" providerId="ADAL" clId="{8D92A805-C888-4341-BA63-C5E1B00A7BE9}" dt="2022-03-07T10:42:00.915" v="1" actId="478"/>
          <ac:picMkLst>
            <pc:docMk/>
            <pc:sldMk cId="0" sldId="256"/>
            <ac:picMk id="150" creationId="{00000000-0000-0000-0000-000000000000}"/>
          </ac:picMkLst>
        </pc:picChg>
      </pc:sldChg>
      <pc:sldChg chg="addSp modSp mod">
        <pc:chgData name="Ben Barton" userId="3f7d3b33-5a6c-40f9-a885-ba0c81d40e73" providerId="ADAL" clId="{8D92A805-C888-4341-BA63-C5E1B00A7BE9}" dt="2022-03-07T10:42:19.366" v="106" actId="1036"/>
        <pc:sldMkLst>
          <pc:docMk/>
          <pc:sldMk cId="0" sldId="258"/>
        </pc:sldMkLst>
        <pc:picChg chg="add mod">
          <ac:chgData name="Ben Barton" userId="3f7d3b33-5a6c-40f9-a885-ba0c81d40e73" providerId="ADAL" clId="{8D92A805-C888-4341-BA63-C5E1B00A7BE9}" dt="2022-03-07T10:42:19.366" v="106" actId="1036"/>
          <ac:picMkLst>
            <pc:docMk/>
            <pc:sldMk cId="0" sldId="258"/>
            <ac:picMk id="3" creationId="{3DA05EFD-A65E-47F8-8ADF-43FD77840492}"/>
          </ac:picMkLst>
        </pc:picChg>
      </pc:sldChg>
      <pc:sldChg chg="modSp mod">
        <pc:chgData name="Ben Barton" userId="3f7d3b33-5a6c-40f9-a885-ba0c81d40e73" providerId="ADAL" clId="{8D92A805-C888-4341-BA63-C5E1B00A7BE9}" dt="2022-03-09T07:45:11.721" v="109" actId="404"/>
        <pc:sldMkLst>
          <pc:docMk/>
          <pc:sldMk cId="0" sldId="272"/>
        </pc:sldMkLst>
        <pc:spChg chg="mod">
          <ac:chgData name="Ben Barton" userId="3f7d3b33-5a6c-40f9-a885-ba0c81d40e73" providerId="ADAL" clId="{8D92A805-C888-4341-BA63-C5E1B00A7BE9}" dt="2022-03-09T07:45:05.250" v="108" actId="2711"/>
          <ac:spMkLst>
            <pc:docMk/>
            <pc:sldMk cId="0" sldId="272"/>
            <ac:spMk id="253" creationId="{00000000-0000-0000-0000-000000000000}"/>
          </ac:spMkLst>
        </pc:spChg>
        <pc:spChg chg="mod">
          <ac:chgData name="Ben Barton" userId="3f7d3b33-5a6c-40f9-a885-ba0c81d40e73" providerId="ADAL" clId="{8D92A805-C888-4341-BA63-C5E1B00A7BE9}" dt="2022-03-09T07:45:11.721" v="109" actId="404"/>
          <ac:spMkLst>
            <pc:docMk/>
            <pc:sldMk cId="0" sldId="272"/>
            <ac:spMk id="254" creationId="{00000000-0000-0000-0000-000000000000}"/>
          </ac:spMkLst>
        </pc:spChg>
        <pc:spChg chg="mod">
          <ac:chgData name="Ben Barton" userId="3f7d3b33-5a6c-40f9-a885-ba0c81d40e73" providerId="ADAL" clId="{8D92A805-C888-4341-BA63-C5E1B00A7BE9}" dt="2022-03-09T07:45:11.721" v="109" actId="404"/>
          <ac:spMkLst>
            <pc:docMk/>
            <pc:sldMk cId="0" sldId="272"/>
            <ac:spMk id="255"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1073a7b6ab5_0_157: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g1073a7b6ab5_0_15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1073a7b6ab5_0_2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6" name="Google Shape;206;g1073a7b6ab5_0_24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1073a7b6ab5_0_29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1073a7b6ab5_0_2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1073a7b6ab5_0_26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g1073a7b6ab5_0_2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1073a7b6ab5_0_27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5" name="Google Shape;225;g1073a7b6ab5_0_2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1073a7b6ab5_0_28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1073a7b6ab5_0_2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9" name="Google Shape;239;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1073a7b6ab5_0_30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 name="Google Shape;245;g1073a7b6ab5_0_3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g1073a7b6ab5_0_29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1" name="Google Shape;251;g1073a7b6ab5_0_2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1076f1bac31_0_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8" name="Google Shape;258;g1076f1bac31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1073a7b6ab5_0_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1073a7b6ab5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1073a7b6ab5_0_11:notes"/>
          <p:cNvSpPr txBox="1">
            <a:spLocks noGrp="1"/>
          </p:cNvSpPr>
          <p:nvPr>
            <p:ph type="body" idx="1"/>
          </p:nvPr>
        </p:nvSpPr>
        <p:spPr>
          <a:xfrm>
            <a:off x="685480" y="4344135"/>
            <a:ext cx="54870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DO Now (5mins)</a:t>
            </a:r>
            <a:endParaRPr/>
          </a:p>
        </p:txBody>
      </p:sp>
      <p:sp>
        <p:nvSpPr>
          <p:cNvPr id="161" name="Google Shape;161;g1073a7b6ab5_0_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7" name="Google Shape;167;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1073a7b6ab5_0_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1073a7b6ab5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9" name="Google Shape;179;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5" name="Google Shape;185;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1076f1bac31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2" name="Google Shape;192;g1076f1bac3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1073a7b6ab5_0_2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0" name="Google Shape;200;g1073a7b6ab5_0_23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7"/>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7"/>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4" name="Google Shape;14;p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6"/>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1" name="Google Shape;71;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17"/>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7"/>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4"/>
        <p:cNvGrpSpPr/>
        <p:nvPr/>
      </p:nvGrpSpPr>
      <p:grpSpPr>
        <a:xfrm>
          <a:off x="0" y="0"/>
          <a:ext cx="0" cy="0"/>
          <a:chOff x="0" y="0"/>
          <a:chExt cx="0" cy="0"/>
        </a:xfrm>
      </p:grpSpPr>
      <p:sp>
        <p:nvSpPr>
          <p:cNvPr id="85" name="Google Shape;85;g1073a7b6ab5_0_167"/>
          <p:cNvSpPr/>
          <p:nvPr/>
        </p:nvSpPr>
        <p:spPr>
          <a:xfrm>
            <a:off x="2744013" y="1008933"/>
            <a:ext cx="1081625" cy="1499896"/>
          </a:xfrm>
          <a:custGeom>
            <a:avLst/>
            <a:gdLst/>
            <a:ahLst/>
            <a:cxnLst/>
            <a:rect l="l" t="t" r="r" b="b"/>
            <a:pathLst>
              <a:path w="43265" h="44998" extrusionOk="0">
                <a:moveTo>
                  <a:pt x="0" y="44998"/>
                </a:moveTo>
                <a:lnTo>
                  <a:pt x="0" y="0"/>
                </a:lnTo>
                <a:lnTo>
                  <a:pt x="43265" y="0"/>
                </a:lnTo>
              </a:path>
            </a:pathLst>
          </a:custGeom>
          <a:noFill/>
          <a:ln w="28575" cap="flat" cmpd="sng">
            <a:solidFill>
              <a:schemeClr val="lt2"/>
            </a:solidFill>
            <a:prstDash val="solid"/>
            <a:miter lim="8000"/>
            <a:headEnd type="none" w="sm" len="sm"/>
            <a:tailEnd type="none" w="sm" len="sm"/>
          </a:ln>
        </p:spPr>
      </p:sp>
      <p:sp>
        <p:nvSpPr>
          <p:cNvPr id="86" name="Google Shape;86;g1073a7b6ab5_0_167"/>
          <p:cNvSpPr/>
          <p:nvPr/>
        </p:nvSpPr>
        <p:spPr>
          <a:xfrm rot="10800000">
            <a:off x="5318350" y="4355671"/>
            <a:ext cx="1081625" cy="1499896"/>
          </a:xfrm>
          <a:custGeom>
            <a:avLst/>
            <a:gdLst/>
            <a:ahLst/>
            <a:cxnLst/>
            <a:rect l="l" t="t" r="r" b="b"/>
            <a:pathLst>
              <a:path w="43265" h="44998" extrusionOk="0">
                <a:moveTo>
                  <a:pt x="0" y="44998"/>
                </a:moveTo>
                <a:lnTo>
                  <a:pt x="0" y="0"/>
                </a:lnTo>
                <a:lnTo>
                  <a:pt x="43265" y="0"/>
                </a:lnTo>
              </a:path>
            </a:pathLst>
          </a:custGeom>
          <a:noFill/>
          <a:ln w="28575" cap="flat" cmpd="sng">
            <a:solidFill>
              <a:schemeClr val="lt2"/>
            </a:solidFill>
            <a:prstDash val="solid"/>
            <a:miter lim="8000"/>
            <a:headEnd type="none" w="sm" len="sm"/>
            <a:tailEnd type="none" w="sm" len="sm"/>
          </a:ln>
        </p:spPr>
      </p:sp>
      <p:sp>
        <p:nvSpPr>
          <p:cNvPr id="87" name="Google Shape;87;g1073a7b6ab5_0_167"/>
          <p:cNvSpPr txBox="1">
            <a:spLocks noGrp="1"/>
          </p:cNvSpPr>
          <p:nvPr>
            <p:ph type="ctrTitle"/>
          </p:nvPr>
        </p:nvSpPr>
        <p:spPr>
          <a:xfrm>
            <a:off x="3044700" y="1925674"/>
            <a:ext cx="3054600" cy="20496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200"/>
              <a:buNone/>
              <a:defRPr/>
            </a:lvl1pPr>
            <a:lvl2pPr lvl="1" algn="ctr" rtl="0">
              <a:spcBef>
                <a:spcPts val="0"/>
              </a:spcBef>
              <a:spcAft>
                <a:spcPts val="0"/>
              </a:spcAft>
              <a:buSzPts val="4200"/>
              <a:buNone/>
              <a:defRPr/>
            </a:lvl2pPr>
            <a:lvl3pPr lvl="2" algn="ctr" rtl="0">
              <a:spcBef>
                <a:spcPts val="0"/>
              </a:spcBef>
              <a:spcAft>
                <a:spcPts val="0"/>
              </a:spcAft>
              <a:buSzPts val="4200"/>
              <a:buNone/>
              <a:defRPr/>
            </a:lvl3pPr>
            <a:lvl4pPr lvl="3" algn="ctr" rtl="0">
              <a:spcBef>
                <a:spcPts val="0"/>
              </a:spcBef>
              <a:spcAft>
                <a:spcPts val="0"/>
              </a:spcAft>
              <a:buSzPts val="4200"/>
              <a:buNone/>
              <a:defRPr/>
            </a:lvl4pPr>
            <a:lvl5pPr lvl="4" algn="ctr" rtl="0">
              <a:spcBef>
                <a:spcPts val="0"/>
              </a:spcBef>
              <a:spcAft>
                <a:spcPts val="0"/>
              </a:spcAft>
              <a:buSzPts val="4200"/>
              <a:buNone/>
              <a:defRPr/>
            </a:lvl5pPr>
            <a:lvl6pPr lvl="5" algn="ctr" rtl="0">
              <a:spcBef>
                <a:spcPts val="0"/>
              </a:spcBef>
              <a:spcAft>
                <a:spcPts val="0"/>
              </a:spcAft>
              <a:buSzPts val="4200"/>
              <a:buNone/>
              <a:defRPr/>
            </a:lvl6pPr>
            <a:lvl7pPr lvl="6" algn="ctr" rtl="0">
              <a:spcBef>
                <a:spcPts val="0"/>
              </a:spcBef>
              <a:spcAft>
                <a:spcPts val="0"/>
              </a:spcAft>
              <a:buSzPts val="4200"/>
              <a:buNone/>
              <a:defRPr/>
            </a:lvl7pPr>
            <a:lvl8pPr lvl="7" algn="ctr" rtl="0">
              <a:spcBef>
                <a:spcPts val="0"/>
              </a:spcBef>
              <a:spcAft>
                <a:spcPts val="0"/>
              </a:spcAft>
              <a:buSzPts val="4200"/>
              <a:buNone/>
              <a:defRPr/>
            </a:lvl8pPr>
            <a:lvl9pPr lvl="8" algn="ctr" rtl="0">
              <a:spcBef>
                <a:spcPts val="0"/>
              </a:spcBef>
              <a:spcAft>
                <a:spcPts val="0"/>
              </a:spcAft>
              <a:buSzPts val="4200"/>
              <a:buNone/>
              <a:defRPr/>
            </a:lvl9pPr>
          </a:lstStyle>
          <a:p>
            <a:endParaRPr/>
          </a:p>
        </p:txBody>
      </p:sp>
      <p:sp>
        <p:nvSpPr>
          <p:cNvPr id="88" name="Google Shape;88;g1073a7b6ab5_0_167"/>
          <p:cNvSpPr txBox="1">
            <a:spLocks noGrp="1"/>
          </p:cNvSpPr>
          <p:nvPr>
            <p:ph type="subTitle" idx="1"/>
          </p:nvPr>
        </p:nvSpPr>
        <p:spPr>
          <a:xfrm>
            <a:off x="3044700" y="4155440"/>
            <a:ext cx="3054600" cy="9351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2100"/>
              <a:buFont typeface="Economica"/>
              <a:buNone/>
              <a:defRPr sz="2100">
                <a:latin typeface="Economica"/>
                <a:ea typeface="Economica"/>
                <a:cs typeface="Economica"/>
                <a:sym typeface="Economica"/>
              </a:defRPr>
            </a:lvl1pPr>
            <a:lvl2pPr lvl="1" algn="ctr" rtl="0">
              <a:lnSpc>
                <a:spcPct val="100000"/>
              </a:lnSpc>
              <a:spcBef>
                <a:spcPts val="0"/>
              </a:spcBef>
              <a:spcAft>
                <a:spcPts val="0"/>
              </a:spcAft>
              <a:buSzPts val="2100"/>
              <a:buFont typeface="Economica"/>
              <a:buNone/>
              <a:defRPr sz="2100">
                <a:latin typeface="Economica"/>
                <a:ea typeface="Economica"/>
                <a:cs typeface="Economica"/>
                <a:sym typeface="Economica"/>
              </a:defRPr>
            </a:lvl2pPr>
            <a:lvl3pPr lvl="2" algn="ctr" rtl="0">
              <a:lnSpc>
                <a:spcPct val="100000"/>
              </a:lnSpc>
              <a:spcBef>
                <a:spcPts val="0"/>
              </a:spcBef>
              <a:spcAft>
                <a:spcPts val="0"/>
              </a:spcAft>
              <a:buSzPts val="2100"/>
              <a:buFont typeface="Economica"/>
              <a:buNone/>
              <a:defRPr sz="2100">
                <a:latin typeface="Economica"/>
                <a:ea typeface="Economica"/>
                <a:cs typeface="Economica"/>
                <a:sym typeface="Economica"/>
              </a:defRPr>
            </a:lvl3pPr>
            <a:lvl4pPr lvl="3" algn="ctr" rtl="0">
              <a:lnSpc>
                <a:spcPct val="100000"/>
              </a:lnSpc>
              <a:spcBef>
                <a:spcPts val="0"/>
              </a:spcBef>
              <a:spcAft>
                <a:spcPts val="0"/>
              </a:spcAft>
              <a:buSzPts val="2100"/>
              <a:buFont typeface="Economica"/>
              <a:buNone/>
              <a:defRPr sz="2100">
                <a:latin typeface="Economica"/>
                <a:ea typeface="Economica"/>
                <a:cs typeface="Economica"/>
                <a:sym typeface="Economica"/>
              </a:defRPr>
            </a:lvl4pPr>
            <a:lvl5pPr lvl="4" algn="ctr" rtl="0">
              <a:lnSpc>
                <a:spcPct val="100000"/>
              </a:lnSpc>
              <a:spcBef>
                <a:spcPts val="0"/>
              </a:spcBef>
              <a:spcAft>
                <a:spcPts val="0"/>
              </a:spcAft>
              <a:buSzPts val="2100"/>
              <a:buFont typeface="Economica"/>
              <a:buNone/>
              <a:defRPr sz="2100">
                <a:latin typeface="Economica"/>
                <a:ea typeface="Economica"/>
                <a:cs typeface="Economica"/>
                <a:sym typeface="Economica"/>
              </a:defRPr>
            </a:lvl5pPr>
            <a:lvl6pPr lvl="5" algn="ctr" rtl="0">
              <a:lnSpc>
                <a:spcPct val="100000"/>
              </a:lnSpc>
              <a:spcBef>
                <a:spcPts val="0"/>
              </a:spcBef>
              <a:spcAft>
                <a:spcPts val="0"/>
              </a:spcAft>
              <a:buSzPts val="2100"/>
              <a:buFont typeface="Economica"/>
              <a:buNone/>
              <a:defRPr sz="2100">
                <a:latin typeface="Economica"/>
                <a:ea typeface="Economica"/>
                <a:cs typeface="Economica"/>
                <a:sym typeface="Economica"/>
              </a:defRPr>
            </a:lvl6pPr>
            <a:lvl7pPr lvl="6" algn="ctr" rtl="0">
              <a:lnSpc>
                <a:spcPct val="100000"/>
              </a:lnSpc>
              <a:spcBef>
                <a:spcPts val="0"/>
              </a:spcBef>
              <a:spcAft>
                <a:spcPts val="0"/>
              </a:spcAft>
              <a:buSzPts val="2100"/>
              <a:buFont typeface="Economica"/>
              <a:buNone/>
              <a:defRPr sz="2100">
                <a:latin typeface="Economica"/>
                <a:ea typeface="Economica"/>
                <a:cs typeface="Economica"/>
                <a:sym typeface="Economica"/>
              </a:defRPr>
            </a:lvl7pPr>
            <a:lvl8pPr lvl="7" algn="ctr" rtl="0">
              <a:lnSpc>
                <a:spcPct val="100000"/>
              </a:lnSpc>
              <a:spcBef>
                <a:spcPts val="0"/>
              </a:spcBef>
              <a:spcAft>
                <a:spcPts val="0"/>
              </a:spcAft>
              <a:buSzPts val="2100"/>
              <a:buFont typeface="Economica"/>
              <a:buNone/>
              <a:defRPr sz="2100">
                <a:latin typeface="Economica"/>
                <a:ea typeface="Economica"/>
                <a:cs typeface="Economica"/>
                <a:sym typeface="Economica"/>
              </a:defRPr>
            </a:lvl8pPr>
            <a:lvl9pPr lvl="8" algn="ctr" rtl="0">
              <a:lnSpc>
                <a:spcPct val="100000"/>
              </a:lnSpc>
              <a:spcBef>
                <a:spcPts val="0"/>
              </a:spcBef>
              <a:spcAft>
                <a:spcPts val="0"/>
              </a:spcAft>
              <a:buSzPts val="2100"/>
              <a:buFont typeface="Economica"/>
              <a:buNone/>
              <a:defRPr sz="2100">
                <a:latin typeface="Economica"/>
                <a:ea typeface="Economica"/>
                <a:cs typeface="Economica"/>
                <a:sym typeface="Economica"/>
              </a:defRPr>
            </a:lvl9pPr>
          </a:lstStyle>
          <a:p>
            <a:endParaRPr/>
          </a:p>
        </p:txBody>
      </p:sp>
      <p:sp>
        <p:nvSpPr>
          <p:cNvPr id="89" name="Google Shape;89;g1073a7b6ab5_0_167"/>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90"/>
        <p:cNvGrpSpPr/>
        <p:nvPr/>
      </p:nvGrpSpPr>
      <p:grpSpPr>
        <a:xfrm>
          <a:off x="0" y="0"/>
          <a:ext cx="0" cy="0"/>
          <a:chOff x="0" y="0"/>
          <a:chExt cx="0" cy="0"/>
        </a:xfrm>
      </p:grpSpPr>
      <p:sp>
        <p:nvSpPr>
          <p:cNvPr id="91" name="Google Shape;91;g1073a7b6ab5_0_173"/>
          <p:cNvSpPr/>
          <p:nvPr/>
        </p:nvSpPr>
        <p:spPr>
          <a:xfrm flipH="1">
            <a:off x="7595938" y="613633"/>
            <a:ext cx="1081625" cy="1499896"/>
          </a:xfrm>
          <a:custGeom>
            <a:avLst/>
            <a:gdLst/>
            <a:ahLst/>
            <a:cxnLst/>
            <a:rect l="l" t="t" r="r" b="b"/>
            <a:pathLst>
              <a:path w="43265" h="44998" extrusionOk="0">
                <a:moveTo>
                  <a:pt x="0" y="44998"/>
                </a:moveTo>
                <a:lnTo>
                  <a:pt x="0" y="0"/>
                </a:lnTo>
                <a:lnTo>
                  <a:pt x="43265" y="0"/>
                </a:lnTo>
              </a:path>
            </a:pathLst>
          </a:custGeom>
          <a:noFill/>
          <a:ln w="28575" cap="flat" cmpd="sng">
            <a:solidFill>
              <a:schemeClr val="lt2"/>
            </a:solidFill>
            <a:prstDash val="solid"/>
            <a:miter lim="8000"/>
            <a:headEnd type="none" w="sm" len="sm"/>
            <a:tailEnd type="none" w="sm" len="sm"/>
          </a:ln>
        </p:spPr>
      </p:sp>
      <p:sp>
        <p:nvSpPr>
          <p:cNvPr id="92" name="Google Shape;92;g1073a7b6ab5_0_173"/>
          <p:cNvSpPr/>
          <p:nvPr/>
        </p:nvSpPr>
        <p:spPr>
          <a:xfrm rot="10800000" flipH="1">
            <a:off x="466425" y="4744471"/>
            <a:ext cx="1081625" cy="1499896"/>
          </a:xfrm>
          <a:custGeom>
            <a:avLst/>
            <a:gdLst/>
            <a:ahLst/>
            <a:cxnLst/>
            <a:rect l="l" t="t" r="r" b="b"/>
            <a:pathLst>
              <a:path w="43265" h="44998" extrusionOk="0">
                <a:moveTo>
                  <a:pt x="0" y="44998"/>
                </a:moveTo>
                <a:lnTo>
                  <a:pt x="0" y="0"/>
                </a:lnTo>
                <a:lnTo>
                  <a:pt x="43265" y="0"/>
                </a:lnTo>
              </a:path>
            </a:pathLst>
          </a:custGeom>
          <a:noFill/>
          <a:ln w="28575" cap="flat" cmpd="sng">
            <a:solidFill>
              <a:schemeClr val="lt2"/>
            </a:solidFill>
            <a:prstDash val="solid"/>
            <a:miter lim="8000"/>
            <a:headEnd type="none" w="sm" len="sm"/>
            <a:tailEnd type="none" w="sm" len="sm"/>
          </a:ln>
        </p:spPr>
      </p:sp>
      <p:sp>
        <p:nvSpPr>
          <p:cNvPr id="93" name="Google Shape;93;g1073a7b6ab5_0_173"/>
          <p:cNvSpPr txBox="1">
            <a:spLocks noGrp="1"/>
          </p:cNvSpPr>
          <p:nvPr>
            <p:ph type="title"/>
          </p:nvPr>
        </p:nvSpPr>
        <p:spPr>
          <a:xfrm>
            <a:off x="773700" y="2408600"/>
            <a:ext cx="7596600" cy="2040900"/>
          </a:xfrm>
          <a:prstGeom prst="rect">
            <a:avLst/>
          </a:prstGeom>
        </p:spPr>
        <p:txBody>
          <a:bodyPr spcFirstLastPara="1" wrap="square" lIns="91425" tIns="91425" rIns="91425" bIns="91425" anchor="ctr" anchorCtr="0">
            <a:normAutofit/>
          </a:bodyPr>
          <a:lstStyle>
            <a:lvl1pPr lvl="0" algn="ctr" rtl="0">
              <a:spcBef>
                <a:spcPts val="0"/>
              </a:spcBef>
              <a:spcAft>
                <a:spcPts val="0"/>
              </a:spcAft>
              <a:buSzPts val="4200"/>
              <a:buNone/>
              <a:defRPr/>
            </a:lvl1pPr>
            <a:lvl2pPr lvl="1" algn="ctr" rtl="0">
              <a:spcBef>
                <a:spcPts val="0"/>
              </a:spcBef>
              <a:spcAft>
                <a:spcPts val="0"/>
              </a:spcAft>
              <a:buSzPts val="4200"/>
              <a:buNone/>
              <a:defRPr/>
            </a:lvl2pPr>
            <a:lvl3pPr lvl="2" algn="ctr" rtl="0">
              <a:spcBef>
                <a:spcPts val="0"/>
              </a:spcBef>
              <a:spcAft>
                <a:spcPts val="0"/>
              </a:spcAft>
              <a:buSzPts val="4200"/>
              <a:buNone/>
              <a:defRPr/>
            </a:lvl3pPr>
            <a:lvl4pPr lvl="3" algn="ctr" rtl="0">
              <a:spcBef>
                <a:spcPts val="0"/>
              </a:spcBef>
              <a:spcAft>
                <a:spcPts val="0"/>
              </a:spcAft>
              <a:buSzPts val="4200"/>
              <a:buNone/>
              <a:defRPr/>
            </a:lvl4pPr>
            <a:lvl5pPr lvl="4" algn="ctr" rtl="0">
              <a:spcBef>
                <a:spcPts val="0"/>
              </a:spcBef>
              <a:spcAft>
                <a:spcPts val="0"/>
              </a:spcAft>
              <a:buSzPts val="4200"/>
              <a:buNone/>
              <a:defRPr/>
            </a:lvl5pPr>
            <a:lvl6pPr lvl="5" algn="ctr" rtl="0">
              <a:spcBef>
                <a:spcPts val="0"/>
              </a:spcBef>
              <a:spcAft>
                <a:spcPts val="0"/>
              </a:spcAft>
              <a:buSzPts val="4200"/>
              <a:buNone/>
              <a:defRPr/>
            </a:lvl6pPr>
            <a:lvl7pPr lvl="6" algn="ctr" rtl="0">
              <a:spcBef>
                <a:spcPts val="0"/>
              </a:spcBef>
              <a:spcAft>
                <a:spcPts val="0"/>
              </a:spcAft>
              <a:buSzPts val="4200"/>
              <a:buNone/>
              <a:defRPr/>
            </a:lvl7pPr>
            <a:lvl8pPr lvl="7" algn="ctr" rtl="0">
              <a:spcBef>
                <a:spcPts val="0"/>
              </a:spcBef>
              <a:spcAft>
                <a:spcPts val="0"/>
              </a:spcAft>
              <a:buSzPts val="4200"/>
              <a:buNone/>
              <a:defRPr/>
            </a:lvl8pPr>
            <a:lvl9pPr lvl="8" algn="ctr" rtl="0">
              <a:spcBef>
                <a:spcPts val="0"/>
              </a:spcBef>
              <a:spcAft>
                <a:spcPts val="0"/>
              </a:spcAft>
              <a:buSzPts val="4200"/>
              <a:buNone/>
              <a:defRPr/>
            </a:lvl9pPr>
          </a:lstStyle>
          <a:p>
            <a:endParaRPr/>
          </a:p>
        </p:txBody>
      </p:sp>
      <p:sp>
        <p:nvSpPr>
          <p:cNvPr id="94" name="Google Shape;94;g1073a7b6ab5_0_173"/>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95"/>
        <p:cNvGrpSpPr/>
        <p:nvPr/>
      </p:nvGrpSpPr>
      <p:grpSpPr>
        <a:xfrm>
          <a:off x="0" y="0"/>
          <a:ext cx="0" cy="0"/>
          <a:chOff x="0" y="0"/>
          <a:chExt cx="0" cy="0"/>
        </a:xfrm>
      </p:grpSpPr>
      <p:sp>
        <p:nvSpPr>
          <p:cNvPr id="96" name="Google Shape;96;g1073a7b6ab5_0_178"/>
          <p:cNvSpPr/>
          <p:nvPr/>
        </p:nvSpPr>
        <p:spPr>
          <a:xfrm>
            <a:off x="0" y="6727600"/>
            <a:ext cx="9144000" cy="130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g1073a7b6ab5_0_178"/>
          <p:cNvSpPr txBox="1">
            <a:spLocks noGrp="1"/>
          </p:cNvSpPr>
          <p:nvPr>
            <p:ph type="title"/>
          </p:nvPr>
        </p:nvSpPr>
        <p:spPr>
          <a:xfrm>
            <a:off x="311700" y="421233"/>
            <a:ext cx="8520600" cy="1108500"/>
          </a:xfrm>
          <a:prstGeom prst="rect">
            <a:avLst/>
          </a:prstGeom>
        </p:spPr>
        <p:txBody>
          <a:bodyPr spcFirstLastPara="1" wrap="square" lIns="91425" tIns="91425" rIns="91425" bIns="91425" anchor="b" anchorCtr="0">
            <a:normAutofit/>
          </a:bodyPr>
          <a:lstStyle>
            <a:lvl1pPr lvl="0" rtl="0">
              <a:spcBef>
                <a:spcPts val="0"/>
              </a:spcBef>
              <a:spcAft>
                <a:spcPts val="0"/>
              </a:spcAft>
              <a:buSzPts val="42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a:endParaRPr/>
          </a:p>
        </p:txBody>
      </p:sp>
      <p:sp>
        <p:nvSpPr>
          <p:cNvPr id="98" name="Google Shape;98;g1073a7b6ab5_0_178"/>
          <p:cNvSpPr txBox="1">
            <a:spLocks noGrp="1"/>
          </p:cNvSpPr>
          <p:nvPr>
            <p:ph type="body" idx="1"/>
          </p:nvPr>
        </p:nvSpPr>
        <p:spPr>
          <a:xfrm>
            <a:off x="311700" y="1633633"/>
            <a:ext cx="8520600" cy="44721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99" name="Google Shape;99;g1073a7b6ab5_0_178"/>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00"/>
        <p:cNvGrpSpPr/>
        <p:nvPr/>
      </p:nvGrpSpPr>
      <p:grpSpPr>
        <a:xfrm>
          <a:off x="0" y="0"/>
          <a:ext cx="0" cy="0"/>
          <a:chOff x="0" y="0"/>
          <a:chExt cx="0" cy="0"/>
        </a:xfrm>
      </p:grpSpPr>
      <p:sp>
        <p:nvSpPr>
          <p:cNvPr id="101" name="Google Shape;101;g1073a7b6ab5_0_183"/>
          <p:cNvSpPr txBox="1">
            <a:spLocks noGrp="1"/>
          </p:cNvSpPr>
          <p:nvPr>
            <p:ph type="title"/>
          </p:nvPr>
        </p:nvSpPr>
        <p:spPr>
          <a:xfrm>
            <a:off x="311700" y="421233"/>
            <a:ext cx="8520600" cy="1108500"/>
          </a:xfrm>
          <a:prstGeom prst="rect">
            <a:avLst/>
          </a:prstGeom>
        </p:spPr>
        <p:txBody>
          <a:bodyPr spcFirstLastPara="1" wrap="square" lIns="91425" tIns="91425" rIns="91425" bIns="91425" anchor="b" anchorCtr="0">
            <a:normAutofit/>
          </a:bodyPr>
          <a:lstStyle>
            <a:lvl1pPr lvl="0" rtl="0">
              <a:spcBef>
                <a:spcPts val="0"/>
              </a:spcBef>
              <a:spcAft>
                <a:spcPts val="0"/>
              </a:spcAft>
              <a:buSzPts val="42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a:endParaRPr/>
          </a:p>
        </p:txBody>
      </p:sp>
      <p:sp>
        <p:nvSpPr>
          <p:cNvPr id="102" name="Google Shape;102;g1073a7b6ab5_0_183"/>
          <p:cNvSpPr txBox="1">
            <a:spLocks noGrp="1"/>
          </p:cNvSpPr>
          <p:nvPr>
            <p:ph type="body" idx="1"/>
          </p:nvPr>
        </p:nvSpPr>
        <p:spPr>
          <a:xfrm>
            <a:off x="311700" y="1633633"/>
            <a:ext cx="3999900" cy="44721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103" name="Google Shape;103;g1073a7b6ab5_0_183"/>
          <p:cNvSpPr txBox="1">
            <a:spLocks noGrp="1"/>
          </p:cNvSpPr>
          <p:nvPr>
            <p:ph type="body" idx="2"/>
          </p:nvPr>
        </p:nvSpPr>
        <p:spPr>
          <a:xfrm>
            <a:off x="4832400" y="1633633"/>
            <a:ext cx="3999900" cy="44721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104" name="Google Shape;104;g1073a7b6ab5_0_183"/>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05"/>
        <p:cNvGrpSpPr/>
        <p:nvPr/>
      </p:nvGrpSpPr>
      <p:grpSpPr>
        <a:xfrm>
          <a:off x="0" y="0"/>
          <a:ext cx="0" cy="0"/>
          <a:chOff x="0" y="0"/>
          <a:chExt cx="0" cy="0"/>
        </a:xfrm>
      </p:grpSpPr>
      <p:sp>
        <p:nvSpPr>
          <p:cNvPr id="106" name="Google Shape;106;g1073a7b6ab5_0_188"/>
          <p:cNvSpPr txBox="1">
            <a:spLocks noGrp="1"/>
          </p:cNvSpPr>
          <p:nvPr>
            <p:ph type="title"/>
          </p:nvPr>
        </p:nvSpPr>
        <p:spPr>
          <a:xfrm>
            <a:off x="311700" y="421233"/>
            <a:ext cx="8520600" cy="1108500"/>
          </a:xfrm>
          <a:prstGeom prst="rect">
            <a:avLst/>
          </a:prstGeom>
        </p:spPr>
        <p:txBody>
          <a:bodyPr spcFirstLastPara="1" wrap="square" lIns="91425" tIns="91425" rIns="91425" bIns="91425" anchor="b" anchorCtr="0">
            <a:normAutofit/>
          </a:bodyPr>
          <a:lstStyle>
            <a:lvl1pPr lvl="0" rtl="0">
              <a:spcBef>
                <a:spcPts val="0"/>
              </a:spcBef>
              <a:spcAft>
                <a:spcPts val="0"/>
              </a:spcAft>
              <a:buSzPts val="42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a:endParaRPr/>
          </a:p>
        </p:txBody>
      </p:sp>
      <p:sp>
        <p:nvSpPr>
          <p:cNvPr id="107" name="Google Shape;107;g1073a7b6ab5_0_188"/>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08"/>
        <p:cNvGrpSpPr/>
        <p:nvPr/>
      </p:nvGrpSpPr>
      <p:grpSpPr>
        <a:xfrm>
          <a:off x="0" y="0"/>
          <a:ext cx="0" cy="0"/>
          <a:chOff x="0" y="0"/>
          <a:chExt cx="0" cy="0"/>
        </a:xfrm>
      </p:grpSpPr>
      <p:sp>
        <p:nvSpPr>
          <p:cNvPr id="109" name="Google Shape;109;g1073a7b6ab5_0_191"/>
          <p:cNvSpPr txBox="1">
            <a:spLocks noGrp="1"/>
          </p:cNvSpPr>
          <p:nvPr>
            <p:ph type="title"/>
          </p:nvPr>
        </p:nvSpPr>
        <p:spPr>
          <a:xfrm>
            <a:off x="311700" y="740800"/>
            <a:ext cx="2808000" cy="10077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10" name="Google Shape;110;g1073a7b6ab5_0_191"/>
          <p:cNvSpPr txBox="1">
            <a:spLocks noGrp="1"/>
          </p:cNvSpPr>
          <p:nvPr>
            <p:ph type="body" idx="1"/>
          </p:nvPr>
        </p:nvSpPr>
        <p:spPr>
          <a:xfrm>
            <a:off x="311700" y="1865867"/>
            <a:ext cx="2808000" cy="3713100"/>
          </a:xfrm>
          <a:prstGeom prst="rect">
            <a:avLst/>
          </a:prstGeom>
        </p:spPr>
        <p:txBody>
          <a:bodyPr spcFirstLastPara="1" wrap="square" lIns="91425" tIns="91425" rIns="91425" bIns="91425" anchor="t" anchorCtr="0">
            <a:normAutofit/>
          </a:bodyPr>
          <a:lstStyle>
            <a:lvl1pPr marL="457200" lvl="0" indent="-304800" rtl="0">
              <a:spcBef>
                <a:spcPts val="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111" name="Google Shape;111;g1073a7b6ab5_0_191"/>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12"/>
        <p:cNvGrpSpPr/>
        <p:nvPr/>
      </p:nvGrpSpPr>
      <p:grpSpPr>
        <a:xfrm>
          <a:off x="0" y="0"/>
          <a:ext cx="0" cy="0"/>
          <a:chOff x="0" y="0"/>
          <a:chExt cx="0" cy="0"/>
        </a:xfrm>
      </p:grpSpPr>
      <p:sp>
        <p:nvSpPr>
          <p:cNvPr id="113" name="Google Shape;113;g1073a7b6ab5_0_195"/>
          <p:cNvSpPr/>
          <p:nvPr/>
        </p:nvSpPr>
        <p:spPr>
          <a:xfrm>
            <a:off x="0" y="6727600"/>
            <a:ext cx="9144000" cy="130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g1073a7b6ab5_0_195"/>
          <p:cNvSpPr txBox="1">
            <a:spLocks noGrp="1"/>
          </p:cNvSpPr>
          <p:nvPr>
            <p:ph type="title"/>
          </p:nvPr>
        </p:nvSpPr>
        <p:spPr>
          <a:xfrm>
            <a:off x="490250" y="600200"/>
            <a:ext cx="5878800" cy="5454300"/>
          </a:xfrm>
          <a:prstGeom prst="rect">
            <a:avLst/>
          </a:prstGeom>
        </p:spPr>
        <p:txBody>
          <a:bodyPr spcFirstLastPara="1" wrap="square" lIns="91425" tIns="91425" rIns="91425" bIns="91425" anchor="ctr" anchorCtr="0">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115" name="Google Shape;115;g1073a7b6ab5_0_195"/>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16"/>
        <p:cNvGrpSpPr/>
        <p:nvPr/>
      </p:nvGrpSpPr>
      <p:grpSpPr>
        <a:xfrm>
          <a:off x="0" y="0"/>
          <a:ext cx="0" cy="0"/>
          <a:chOff x="0" y="0"/>
          <a:chExt cx="0" cy="0"/>
        </a:xfrm>
      </p:grpSpPr>
      <p:sp>
        <p:nvSpPr>
          <p:cNvPr id="117" name="Google Shape;117;g1073a7b6ab5_0_199"/>
          <p:cNvSpPr/>
          <p:nvPr/>
        </p:nvSpPr>
        <p:spPr>
          <a:xfrm>
            <a:off x="4572000" y="-33"/>
            <a:ext cx="4572000" cy="68580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18" name="Google Shape;118;g1073a7b6ab5_0_199"/>
          <p:cNvCxnSpPr/>
          <p:nvPr/>
        </p:nvCxnSpPr>
        <p:spPr>
          <a:xfrm>
            <a:off x="5029675" y="5994000"/>
            <a:ext cx="468300" cy="0"/>
          </a:xfrm>
          <a:prstGeom prst="straightConnector1">
            <a:avLst/>
          </a:prstGeom>
          <a:noFill/>
          <a:ln w="19050" cap="flat" cmpd="sng">
            <a:solidFill>
              <a:schemeClr val="lt1"/>
            </a:solidFill>
            <a:prstDash val="solid"/>
            <a:round/>
            <a:headEnd type="none" w="sm" len="sm"/>
            <a:tailEnd type="none" w="sm" len="sm"/>
          </a:ln>
        </p:spPr>
      </p:cxnSp>
      <p:sp>
        <p:nvSpPr>
          <p:cNvPr id="119" name="Google Shape;119;g1073a7b6ab5_0_199"/>
          <p:cNvSpPr txBox="1">
            <a:spLocks noGrp="1"/>
          </p:cNvSpPr>
          <p:nvPr>
            <p:ph type="title"/>
          </p:nvPr>
        </p:nvSpPr>
        <p:spPr>
          <a:xfrm>
            <a:off x="265500" y="1239033"/>
            <a:ext cx="4045200" cy="2381700"/>
          </a:xfrm>
          <a:prstGeom prst="rect">
            <a:avLst/>
          </a:prstGeom>
        </p:spPr>
        <p:txBody>
          <a:bodyPr spcFirstLastPara="1" wrap="square" lIns="91425" tIns="91425" rIns="91425" bIns="91425" anchor="b" anchorCtr="0">
            <a:normAutofit/>
          </a:bodyPr>
          <a:lstStyle>
            <a:lvl1pPr lvl="0" algn="ctr" rtl="0">
              <a:spcBef>
                <a:spcPts val="0"/>
              </a:spcBef>
              <a:spcAft>
                <a:spcPts val="0"/>
              </a:spcAft>
              <a:buClr>
                <a:schemeClr val="lt2"/>
              </a:buClr>
              <a:buSzPts val="4200"/>
              <a:buNone/>
              <a:defRPr>
                <a:solidFill>
                  <a:schemeClr val="lt2"/>
                </a:solidFill>
              </a:defRPr>
            </a:lvl1pPr>
            <a:lvl2pPr lvl="1" algn="ctr" rtl="0">
              <a:spcBef>
                <a:spcPts val="0"/>
              </a:spcBef>
              <a:spcAft>
                <a:spcPts val="0"/>
              </a:spcAft>
              <a:buClr>
                <a:schemeClr val="lt2"/>
              </a:buClr>
              <a:buSzPts val="4200"/>
              <a:buNone/>
              <a:defRPr>
                <a:solidFill>
                  <a:schemeClr val="lt2"/>
                </a:solidFill>
              </a:defRPr>
            </a:lvl2pPr>
            <a:lvl3pPr lvl="2" algn="ctr" rtl="0">
              <a:spcBef>
                <a:spcPts val="0"/>
              </a:spcBef>
              <a:spcAft>
                <a:spcPts val="0"/>
              </a:spcAft>
              <a:buClr>
                <a:schemeClr val="lt2"/>
              </a:buClr>
              <a:buSzPts val="4200"/>
              <a:buNone/>
              <a:defRPr>
                <a:solidFill>
                  <a:schemeClr val="lt2"/>
                </a:solidFill>
              </a:defRPr>
            </a:lvl3pPr>
            <a:lvl4pPr lvl="3" algn="ctr" rtl="0">
              <a:spcBef>
                <a:spcPts val="0"/>
              </a:spcBef>
              <a:spcAft>
                <a:spcPts val="0"/>
              </a:spcAft>
              <a:buClr>
                <a:schemeClr val="lt2"/>
              </a:buClr>
              <a:buSzPts val="4200"/>
              <a:buNone/>
              <a:defRPr>
                <a:solidFill>
                  <a:schemeClr val="lt2"/>
                </a:solidFill>
              </a:defRPr>
            </a:lvl4pPr>
            <a:lvl5pPr lvl="4" algn="ctr" rtl="0">
              <a:spcBef>
                <a:spcPts val="0"/>
              </a:spcBef>
              <a:spcAft>
                <a:spcPts val="0"/>
              </a:spcAft>
              <a:buClr>
                <a:schemeClr val="lt2"/>
              </a:buClr>
              <a:buSzPts val="4200"/>
              <a:buNone/>
              <a:defRPr>
                <a:solidFill>
                  <a:schemeClr val="lt2"/>
                </a:solidFill>
              </a:defRPr>
            </a:lvl5pPr>
            <a:lvl6pPr lvl="5" algn="ctr" rtl="0">
              <a:spcBef>
                <a:spcPts val="0"/>
              </a:spcBef>
              <a:spcAft>
                <a:spcPts val="0"/>
              </a:spcAft>
              <a:buClr>
                <a:schemeClr val="lt2"/>
              </a:buClr>
              <a:buSzPts val="4200"/>
              <a:buNone/>
              <a:defRPr>
                <a:solidFill>
                  <a:schemeClr val="lt2"/>
                </a:solidFill>
              </a:defRPr>
            </a:lvl6pPr>
            <a:lvl7pPr lvl="6" algn="ctr" rtl="0">
              <a:spcBef>
                <a:spcPts val="0"/>
              </a:spcBef>
              <a:spcAft>
                <a:spcPts val="0"/>
              </a:spcAft>
              <a:buClr>
                <a:schemeClr val="lt2"/>
              </a:buClr>
              <a:buSzPts val="4200"/>
              <a:buNone/>
              <a:defRPr>
                <a:solidFill>
                  <a:schemeClr val="lt2"/>
                </a:solidFill>
              </a:defRPr>
            </a:lvl7pPr>
            <a:lvl8pPr lvl="7" algn="ctr" rtl="0">
              <a:spcBef>
                <a:spcPts val="0"/>
              </a:spcBef>
              <a:spcAft>
                <a:spcPts val="0"/>
              </a:spcAft>
              <a:buClr>
                <a:schemeClr val="lt2"/>
              </a:buClr>
              <a:buSzPts val="4200"/>
              <a:buNone/>
              <a:defRPr>
                <a:solidFill>
                  <a:schemeClr val="lt2"/>
                </a:solidFill>
              </a:defRPr>
            </a:lvl8pPr>
            <a:lvl9pPr lvl="8" algn="ctr" rtl="0">
              <a:spcBef>
                <a:spcPts val="0"/>
              </a:spcBef>
              <a:spcAft>
                <a:spcPts val="0"/>
              </a:spcAft>
              <a:buClr>
                <a:schemeClr val="lt2"/>
              </a:buClr>
              <a:buSzPts val="4200"/>
              <a:buNone/>
              <a:defRPr>
                <a:solidFill>
                  <a:schemeClr val="lt2"/>
                </a:solidFill>
              </a:defRPr>
            </a:lvl9pPr>
          </a:lstStyle>
          <a:p>
            <a:endParaRPr/>
          </a:p>
        </p:txBody>
      </p:sp>
      <p:sp>
        <p:nvSpPr>
          <p:cNvPr id="120" name="Google Shape;120;g1073a7b6ab5_0_199"/>
          <p:cNvSpPr txBox="1">
            <a:spLocks noGrp="1"/>
          </p:cNvSpPr>
          <p:nvPr>
            <p:ph type="subTitle" idx="1"/>
          </p:nvPr>
        </p:nvSpPr>
        <p:spPr>
          <a:xfrm>
            <a:off x="265500" y="3692001"/>
            <a:ext cx="4045200" cy="20988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2400"/>
              <a:buFont typeface="Economica"/>
              <a:buNone/>
              <a:defRPr sz="2400">
                <a:latin typeface="Economica"/>
                <a:ea typeface="Economica"/>
                <a:cs typeface="Economica"/>
                <a:sym typeface="Economica"/>
              </a:defRPr>
            </a:lvl1pPr>
            <a:lvl2pPr lvl="1" algn="ctr" rtl="0">
              <a:lnSpc>
                <a:spcPct val="100000"/>
              </a:lnSpc>
              <a:spcBef>
                <a:spcPts val="0"/>
              </a:spcBef>
              <a:spcAft>
                <a:spcPts val="0"/>
              </a:spcAft>
              <a:buSzPts val="2400"/>
              <a:buFont typeface="Economica"/>
              <a:buNone/>
              <a:defRPr sz="2400">
                <a:latin typeface="Economica"/>
                <a:ea typeface="Economica"/>
                <a:cs typeface="Economica"/>
                <a:sym typeface="Economica"/>
              </a:defRPr>
            </a:lvl2pPr>
            <a:lvl3pPr lvl="2" algn="ctr" rtl="0">
              <a:lnSpc>
                <a:spcPct val="100000"/>
              </a:lnSpc>
              <a:spcBef>
                <a:spcPts val="0"/>
              </a:spcBef>
              <a:spcAft>
                <a:spcPts val="0"/>
              </a:spcAft>
              <a:buSzPts val="2400"/>
              <a:buFont typeface="Economica"/>
              <a:buNone/>
              <a:defRPr sz="2400">
                <a:latin typeface="Economica"/>
                <a:ea typeface="Economica"/>
                <a:cs typeface="Economica"/>
                <a:sym typeface="Economica"/>
              </a:defRPr>
            </a:lvl3pPr>
            <a:lvl4pPr lvl="3" algn="ctr" rtl="0">
              <a:lnSpc>
                <a:spcPct val="100000"/>
              </a:lnSpc>
              <a:spcBef>
                <a:spcPts val="0"/>
              </a:spcBef>
              <a:spcAft>
                <a:spcPts val="0"/>
              </a:spcAft>
              <a:buSzPts val="2400"/>
              <a:buFont typeface="Economica"/>
              <a:buNone/>
              <a:defRPr sz="2400">
                <a:latin typeface="Economica"/>
                <a:ea typeface="Economica"/>
                <a:cs typeface="Economica"/>
                <a:sym typeface="Economica"/>
              </a:defRPr>
            </a:lvl4pPr>
            <a:lvl5pPr lvl="4" algn="ctr" rtl="0">
              <a:lnSpc>
                <a:spcPct val="100000"/>
              </a:lnSpc>
              <a:spcBef>
                <a:spcPts val="0"/>
              </a:spcBef>
              <a:spcAft>
                <a:spcPts val="0"/>
              </a:spcAft>
              <a:buSzPts val="2400"/>
              <a:buFont typeface="Economica"/>
              <a:buNone/>
              <a:defRPr sz="2400">
                <a:latin typeface="Economica"/>
                <a:ea typeface="Economica"/>
                <a:cs typeface="Economica"/>
                <a:sym typeface="Economica"/>
              </a:defRPr>
            </a:lvl5pPr>
            <a:lvl6pPr lvl="5" algn="ctr" rtl="0">
              <a:lnSpc>
                <a:spcPct val="100000"/>
              </a:lnSpc>
              <a:spcBef>
                <a:spcPts val="0"/>
              </a:spcBef>
              <a:spcAft>
                <a:spcPts val="0"/>
              </a:spcAft>
              <a:buSzPts val="2400"/>
              <a:buFont typeface="Economica"/>
              <a:buNone/>
              <a:defRPr sz="2400">
                <a:latin typeface="Economica"/>
                <a:ea typeface="Economica"/>
                <a:cs typeface="Economica"/>
                <a:sym typeface="Economica"/>
              </a:defRPr>
            </a:lvl6pPr>
            <a:lvl7pPr lvl="6" algn="ctr" rtl="0">
              <a:lnSpc>
                <a:spcPct val="100000"/>
              </a:lnSpc>
              <a:spcBef>
                <a:spcPts val="0"/>
              </a:spcBef>
              <a:spcAft>
                <a:spcPts val="0"/>
              </a:spcAft>
              <a:buSzPts val="2400"/>
              <a:buFont typeface="Economica"/>
              <a:buNone/>
              <a:defRPr sz="2400">
                <a:latin typeface="Economica"/>
                <a:ea typeface="Economica"/>
                <a:cs typeface="Economica"/>
                <a:sym typeface="Economica"/>
              </a:defRPr>
            </a:lvl7pPr>
            <a:lvl8pPr lvl="7" algn="ctr" rtl="0">
              <a:lnSpc>
                <a:spcPct val="100000"/>
              </a:lnSpc>
              <a:spcBef>
                <a:spcPts val="0"/>
              </a:spcBef>
              <a:spcAft>
                <a:spcPts val="0"/>
              </a:spcAft>
              <a:buSzPts val="2400"/>
              <a:buFont typeface="Economica"/>
              <a:buNone/>
              <a:defRPr sz="2400">
                <a:latin typeface="Economica"/>
                <a:ea typeface="Economica"/>
                <a:cs typeface="Economica"/>
                <a:sym typeface="Economica"/>
              </a:defRPr>
            </a:lvl8pPr>
            <a:lvl9pPr lvl="8" algn="ctr" rtl="0">
              <a:lnSpc>
                <a:spcPct val="100000"/>
              </a:lnSpc>
              <a:spcBef>
                <a:spcPts val="0"/>
              </a:spcBef>
              <a:spcAft>
                <a:spcPts val="0"/>
              </a:spcAft>
              <a:buSzPts val="2400"/>
              <a:buFont typeface="Economica"/>
              <a:buNone/>
              <a:defRPr sz="2400">
                <a:latin typeface="Economica"/>
                <a:ea typeface="Economica"/>
                <a:cs typeface="Economica"/>
                <a:sym typeface="Economica"/>
              </a:defRPr>
            </a:lvl9pPr>
          </a:lstStyle>
          <a:p>
            <a:endParaRPr/>
          </a:p>
        </p:txBody>
      </p:sp>
      <p:sp>
        <p:nvSpPr>
          <p:cNvPr id="121" name="Google Shape;121;g1073a7b6ab5_0_199"/>
          <p:cNvSpPr txBox="1">
            <a:spLocks noGrp="1"/>
          </p:cNvSpPr>
          <p:nvPr>
            <p:ph type="body" idx="2"/>
          </p:nvPr>
        </p:nvSpPr>
        <p:spPr>
          <a:xfrm>
            <a:off x="4939500" y="965600"/>
            <a:ext cx="3837000" cy="49269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Clr>
                <a:schemeClr val="lt1"/>
              </a:buClr>
              <a:buSzPts val="1800"/>
              <a:buChar char="●"/>
              <a:defRPr>
                <a:solidFill>
                  <a:schemeClr val="lt1"/>
                </a:solidFill>
              </a:defRPr>
            </a:lvl1pPr>
            <a:lvl2pPr marL="914400" lvl="1" indent="-317500" rtl="0">
              <a:spcBef>
                <a:spcPts val="0"/>
              </a:spcBef>
              <a:spcAft>
                <a:spcPts val="0"/>
              </a:spcAft>
              <a:buClr>
                <a:schemeClr val="lt1"/>
              </a:buClr>
              <a:buSzPts val="1400"/>
              <a:buChar char="○"/>
              <a:defRPr>
                <a:solidFill>
                  <a:schemeClr val="lt1"/>
                </a:solidFill>
              </a:defRPr>
            </a:lvl2pPr>
            <a:lvl3pPr marL="1371600" lvl="2" indent="-317500" rtl="0">
              <a:spcBef>
                <a:spcPts val="0"/>
              </a:spcBef>
              <a:spcAft>
                <a:spcPts val="0"/>
              </a:spcAft>
              <a:buClr>
                <a:schemeClr val="lt1"/>
              </a:buClr>
              <a:buSzPts val="1400"/>
              <a:buChar char="■"/>
              <a:defRPr>
                <a:solidFill>
                  <a:schemeClr val="lt1"/>
                </a:solidFill>
              </a:defRPr>
            </a:lvl3pPr>
            <a:lvl4pPr marL="1828800" lvl="3" indent="-317500" rtl="0">
              <a:spcBef>
                <a:spcPts val="0"/>
              </a:spcBef>
              <a:spcAft>
                <a:spcPts val="0"/>
              </a:spcAft>
              <a:buClr>
                <a:schemeClr val="lt1"/>
              </a:buClr>
              <a:buSzPts val="1400"/>
              <a:buChar char="●"/>
              <a:defRPr>
                <a:solidFill>
                  <a:schemeClr val="lt1"/>
                </a:solidFill>
              </a:defRPr>
            </a:lvl4pPr>
            <a:lvl5pPr marL="2286000" lvl="4" indent="-317500" rtl="0">
              <a:spcBef>
                <a:spcPts val="0"/>
              </a:spcBef>
              <a:spcAft>
                <a:spcPts val="0"/>
              </a:spcAft>
              <a:buClr>
                <a:schemeClr val="lt1"/>
              </a:buClr>
              <a:buSzPts val="1400"/>
              <a:buChar char="○"/>
              <a:defRPr>
                <a:solidFill>
                  <a:schemeClr val="lt1"/>
                </a:solidFill>
              </a:defRPr>
            </a:lvl5pPr>
            <a:lvl6pPr marL="2743200" lvl="5" indent="-317500" rtl="0">
              <a:spcBef>
                <a:spcPts val="0"/>
              </a:spcBef>
              <a:spcAft>
                <a:spcPts val="0"/>
              </a:spcAft>
              <a:buClr>
                <a:schemeClr val="lt1"/>
              </a:buClr>
              <a:buSzPts val="1400"/>
              <a:buChar char="■"/>
              <a:defRPr>
                <a:solidFill>
                  <a:schemeClr val="lt1"/>
                </a:solidFill>
              </a:defRPr>
            </a:lvl6pPr>
            <a:lvl7pPr marL="3200400" lvl="6" indent="-317500" rtl="0">
              <a:spcBef>
                <a:spcPts val="0"/>
              </a:spcBef>
              <a:spcAft>
                <a:spcPts val="0"/>
              </a:spcAft>
              <a:buClr>
                <a:schemeClr val="lt1"/>
              </a:buClr>
              <a:buSzPts val="1400"/>
              <a:buChar char="●"/>
              <a:defRPr>
                <a:solidFill>
                  <a:schemeClr val="lt1"/>
                </a:solidFill>
              </a:defRPr>
            </a:lvl7pPr>
            <a:lvl8pPr marL="3657600" lvl="7" indent="-317500" rtl="0">
              <a:spcBef>
                <a:spcPts val="0"/>
              </a:spcBef>
              <a:spcAft>
                <a:spcPts val="0"/>
              </a:spcAft>
              <a:buClr>
                <a:schemeClr val="lt1"/>
              </a:buClr>
              <a:buSzPts val="1400"/>
              <a:buChar char="○"/>
              <a:defRPr>
                <a:solidFill>
                  <a:schemeClr val="lt1"/>
                </a:solidFill>
              </a:defRPr>
            </a:lvl8pPr>
            <a:lvl9pPr marL="4114800" lvl="8" indent="-317500" rtl="0">
              <a:spcBef>
                <a:spcPts val="0"/>
              </a:spcBef>
              <a:spcAft>
                <a:spcPts val="0"/>
              </a:spcAft>
              <a:buClr>
                <a:schemeClr val="lt1"/>
              </a:buClr>
              <a:buSzPts val="1400"/>
              <a:buChar char="■"/>
              <a:defRPr>
                <a:solidFill>
                  <a:schemeClr val="lt1"/>
                </a:solidFill>
              </a:defRPr>
            </a:lvl9pPr>
          </a:lstStyle>
          <a:p>
            <a:endParaRPr/>
          </a:p>
        </p:txBody>
      </p:sp>
      <p:sp>
        <p:nvSpPr>
          <p:cNvPr id="122" name="Google Shape;122;g1073a7b6ab5_0_199"/>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8"/>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0" name="Google Shape;20;p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23"/>
        <p:cNvGrpSpPr/>
        <p:nvPr/>
      </p:nvGrpSpPr>
      <p:grpSpPr>
        <a:xfrm>
          <a:off x="0" y="0"/>
          <a:ext cx="0" cy="0"/>
          <a:chOff x="0" y="0"/>
          <a:chExt cx="0" cy="0"/>
        </a:xfrm>
      </p:grpSpPr>
      <p:sp>
        <p:nvSpPr>
          <p:cNvPr id="124" name="Google Shape;124;g1073a7b6ab5_0_206"/>
          <p:cNvSpPr txBox="1">
            <a:spLocks noGrp="1"/>
          </p:cNvSpPr>
          <p:nvPr>
            <p:ph type="body" idx="1"/>
          </p:nvPr>
        </p:nvSpPr>
        <p:spPr>
          <a:xfrm>
            <a:off x="319500" y="5625233"/>
            <a:ext cx="5998800" cy="798300"/>
          </a:xfrm>
          <a:prstGeom prst="rect">
            <a:avLst/>
          </a:prstGeom>
        </p:spPr>
        <p:txBody>
          <a:bodyPr spcFirstLastPara="1" wrap="square" lIns="91425" tIns="91425" rIns="91425" bIns="91425" anchor="ctr" anchorCtr="0">
            <a:normAutofit/>
          </a:bodyPr>
          <a:lstStyle>
            <a:lvl1pPr marL="457200" lvl="0" indent="-228600" rtl="0">
              <a:lnSpc>
                <a:spcPct val="100000"/>
              </a:lnSpc>
              <a:spcBef>
                <a:spcPts val="0"/>
              </a:spcBef>
              <a:spcAft>
                <a:spcPts val="0"/>
              </a:spcAft>
              <a:buSzPts val="2400"/>
              <a:buFont typeface="Economica"/>
              <a:buNone/>
              <a:defRPr sz="2400">
                <a:latin typeface="Economica"/>
                <a:ea typeface="Economica"/>
                <a:cs typeface="Economica"/>
                <a:sym typeface="Economica"/>
              </a:defRPr>
            </a:lvl1pPr>
          </a:lstStyle>
          <a:p>
            <a:endParaRPr/>
          </a:p>
        </p:txBody>
      </p:sp>
      <p:sp>
        <p:nvSpPr>
          <p:cNvPr id="125" name="Google Shape;125;g1073a7b6ab5_0_206"/>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26"/>
        <p:cNvGrpSpPr/>
        <p:nvPr/>
      </p:nvGrpSpPr>
      <p:grpSpPr>
        <a:xfrm>
          <a:off x="0" y="0"/>
          <a:ext cx="0" cy="0"/>
          <a:chOff x="0" y="0"/>
          <a:chExt cx="0" cy="0"/>
        </a:xfrm>
      </p:grpSpPr>
      <p:sp>
        <p:nvSpPr>
          <p:cNvPr id="127" name="Google Shape;127;g1073a7b6ab5_0_209"/>
          <p:cNvSpPr/>
          <p:nvPr/>
        </p:nvSpPr>
        <p:spPr>
          <a:xfrm>
            <a:off x="0" y="6727600"/>
            <a:ext cx="9144000" cy="130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g1073a7b6ab5_0_209"/>
          <p:cNvSpPr txBox="1">
            <a:spLocks noGrp="1"/>
          </p:cNvSpPr>
          <p:nvPr>
            <p:ph type="title" hasCustomPrompt="1"/>
          </p:nvPr>
        </p:nvSpPr>
        <p:spPr>
          <a:xfrm>
            <a:off x="311700" y="1276167"/>
            <a:ext cx="8520600" cy="2838300"/>
          </a:xfrm>
          <a:prstGeom prst="rect">
            <a:avLst/>
          </a:prstGeom>
        </p:spPr>
        <p:txBody>
          <a:bodyPr spcFirstLastPara="1" wrap="square" lIns="91425" tIns="91425" rIns="91425" bIns="91425" anchor="ctr" anchorCtr="0">
            <a:normAutofit/>
          </a:bodyPr>
          <a:lstStyle>
            <a:lvl1pPr lvl="0" algn="ctr" rtl="0">
              <a:spcBef>
                <a:spcPts val="0"/>
              </a:spcBef>
              <a:spcAft>
                <a:spcPts val="0"/>
              </a:spcAft>
              <a:buClr>
                <a:schemeClr val="lt2"/>
              </a:buClr>
              <a:buSzPts val="16000"/>
              <a:buNone/>
              <a:defRPr sz="16000">
                <a:solidFill>
                  <a:schemeClr val="lt2"/>
                </a:solidFill>
              </a:defRPr>
            </a:lvl1pPr>
            <a:lvl2pPr lvl="1" algn="ctr" rtl="0">
              <a:spcBef>
                <a:spcPts val="0"/>
              </a:spcBef>
              <a:spcAft>
                <a:spcPts val="0"/>
              </a:spcAft>
              <a:buClr>
                <a:schemeClr val="lt2"/>
              </a:buClr>
              <a:buSzPts val="16000"/>
              <a:buNone/>
              <a:defRPr sz="16000">
                <a:solidFill>
                  <a:schemeClr val="lt2"/>
                </a:solidFill>
              </a:defRPr>
            </a:lvl2pPr>
            <a:lvl3pPr lvl="2" algn="ctr" rtl="0">
              <a:spcBef>
                <a:spcPts val="0"/>
              </a:spcBef>
              <a:spcAft>
                <a:spcPts val="0"/>
              </a:spcAft>
              <a:buClr>
                <a:schemeClr val="lt2"/>
              </a:buClr>
              <a:buSzPts val="16000"/>
              <a:buNone/>
              <a:defRPr sz="16000">
                <a:solidFill>
                  <a:schemeClr val="lt2"/>
                </a:solidFill>
              </a:defRPr>
            </a:lvl3pPr>
            <a:lvl4pPr lvl="3" algn="ctr" rtl="0">
              <a:spcBef>
                <a:spcPts val="0"/>
              </a:spcBef>
              <a:spcAft>
                <a:spcPts val="0"/>
              </a:spcAft>
              <a:buClr>
                <a:schemeClr val="lt2"/>
              </a:buClr>
              <a:buSzPts val="16000"/>
              <a:buNone/>
              <a:defRPr sz="16000">
                <a:solidFill>
                  <a:schemeClr val="lt2"/>
                </a:solidFill>
              </a:defRPr>
            </a:lvl4pPr>
            <a:lvl5pPr lvl="4" algn="ctr" rtl="0">
              <a:spcBef>
                <a:spcPts val="0"/>
              </a:spcBef>
              <a:spcAft>
                <a:spcPts val="0"/>
              </a:spcAft>
              <a:buClr>
                <a:schemeClr val="lt2"/>
              </a:buClr>
              <a:buSzPts val="16000"/>
              <a:buNone/>
              <a:defRPr sz="16000">
                <a:solidFill>
                  <a:schemeClr val="lt2"/>
                </a:solidFill>
              </a:defRPr>
            </a:lvl5pPr>
            <a:lvl6pPr lvl="5" algn="ctr" rtl="0">
              <a:spcBef>
                <a:spcPts val="0"/>
              </a:spcBef>
              <a:spcAft>
                <a:spcPts val="0"/>
              </a:spcAft>
              <a:buClr>
                <a:schemeClr val="lt2"/>
              </a:buClr>
              <a:buSzPts val="16000"/>
              <a:buNone/>
              <a:defRPr sz="16000">
                <a:solidFill>
                  <a:schemeClr val="lt2"/>
                </a:solidFill>
              </a:defRPr>
            </a:lvl6pPr>
            <a:lvl7pPr lvl="6" algn="ctr" rtl="0">
              <a:spcBef>
                <a:spcPts val="0"/>
              </a:spcBef>
              <a:spcAft>
                <a:spcPts val="0"/>
              </a:spcAft>
              <a:buClr>
                <a:schemeClr val="lt2"/>
              </a:buClr>
              <a:buSzPts val="16000"/>
              <a:buNone/>
              <a:defRPr sz="16000">
                <a:solidFill>
                  <a:schemeClr val="lt2"/>
                </a:solidFill>
              </a:defRPr>
            </a:lvl7pPr>
            <a:lvl8pPr lvl="7" algn="ctr" rtl="0">
              <a:spcBef>
                <a:spcPts val="0"/>
              </a:spcBef>
              <a:spcAft>
                <a:spcPts val="0"/>
              </a:spcAft>
              <a:buClr>
                <a:schemeClr val="lt2"/>
              </a:buClr>
              <a:buSzPts val="16000"/>
              <a:buNone/>
              <a:defRPr sz="16000">
                <a:solidFill>
                  <a:schemeClr val="lt2"/>
                </a:solidFill>
              </a:defRPr>
            </a:lvl8pPr>
            <a:lvl9pPr lvl="8" algn="ctr" rtl="0">
              <a:spcBef>
                <a:spcPts val="0"/>
              </a:spcBef>
              <a:spcAft>
                <a:spcPts val="0"/>
              </a:spcAft>
              <a:buClr>
                <a:schemeClr val="lt2"/>
              </a:buClr>
              <a:buSzPts val="16000"/>
              <a:buNone/>
              <a:defRPr sz="16000">
                <a:solidFill>
                  <a:schemeClr val="lt2"/>
                </a:solidFill>
              </a:defRPr>
            </a:lvl9pPr>
          </a:lstStyle>
          <a:p>
            <a:r>
              <a:t>xx%</a:t>
            </a:r>
          </a:p>
        </p:txBody>
      </p:sp>
      <p:sp>
        <p:nvSpPr>
          <p:cNvPr id="129" name="Google Shape;129;g1073a7b6ab5_0_209"/>
          <p:cNvSpPr txBox="1">
            <a:spLocks noGrp="1"/>
          </p:cNvSpPr>
          <p:nvPr>
            <p:ph type="body" idx="1"/>
          </p:nvPr>
        </p:nvSpPr>
        <p:spPr>
          <a:xfrm>
            <a:off x="311700" y="4216000"/>
            <a:ext cx="8520600" cy="1428900"/>
          </a:xfrm>
          <a:prstGeom prst="rect">
            <a:avLst/>
          </a:prstGeom>
        </p:spPr>
        <p:txBody>
          <a:bodyPr spcFirstLastPara="1" wrap="square" lIns="91425" tIns="91425" rIns="91425" bIns="91425" anchor="t" anchorCtr="0">
            <a:normAutofit/>
          </a:bodyPr>
          <a:lstStyle>
            <a:lvl1pPr marL="457200" lvl="0" indent="-342900" algn="ctr" rtl="0">
              <a:spcBef>
                <a:spcPts val="0"/>
              </a:spcBef>
              <a:spcAft>
                <a:spcPts val="0"/>
              </a:spcAft>
              <a:buSzPts val="1800"/>
              <a:buChar char="●"/>
              <a:defRPr/>
            </a:lvl1pPr>
            <a:lvl2pPr marL="914400" lvl="1" indent="-317500" algn="ctr" rtl="0">
              <a:spcBef>
                <a:spcPts val="0"/>
              </a:spcBef>
              <a:spcAft>
                <a:spcPts val="0"/>
              </a:spcAft>
              <a:buSzPts val="1400"/>
              <a:buChar char="○"/>
              <a:defRPr/>
            </a:lvl2pPr>
            <a:lvl3pPr marL="1371600" lvl="2" indent="-317500" algn="ctr" rtl="0">
              <a:spcBef>
                <a:spcPts val="0"/>
              </a:spcBef>
              <a:spcAft>
                <a:spcPts val="0"/>
              </a:spcAft>
              <a:buSzPts val="1400"/>
              <a:buChar char="■"/>
              <a:defRPr/>
            </a:lvl3pPr>
            <a:lvl4pPr marL="1828800" lvl="3" indent="-317500" algn="ctr" rtl="0">
              <a:spcBef>
                <a:spcPts val="0"/>
              </a:spcBef>
              <a:spcAft>
                <a:spcPts val="0"/>
              </a:spcAft>
              <a:buSzPts val="1400"/>
              <a:buChar char="●"/>
              <a:defRPr/>
            </a:lvl4pPr>
            <a:lvl5pPr marL="2286000" lvl="4" indent="-317500" algn="ctr" rtl="0">
              <a:spcBef>
                <a:spcPts val="0"/>
              </a:spcBef>
              <a:spcAft>
                <a:spcPts val="0"/>
              </a:spcAft>
              <a:buSzPts val="1400"/>
              <a:buChar char="○"/>
              <a:defRPr/>
            </a:lvl5pPr>
            <a:lvl6pPr marL="2743200" lvl="5" indent="-317500" algn="ctr" rtl="0">
              <a:spcBef>
                <a:spcPts val="0"/>
              </a:spcBef>
              <a:spcAft>
                <a:spcPts val="0"/>
              </a:spcAft>
              <a:buSzPts val="1400"/>
              <a:buChar char="■"/>
              <a:defRPr/>
            </a:lvl6pPr>
            <a:lvl7pPr marL="3200400" lvl="6" indent="-317500" algn="ctr" rtl="0">
              <a:spcBef>
                <a:spcPts val="0"/>
              </a:spcBef>
              <a:spcAft>
                <a:spcPts val="0"/>
              </a:spcAft>
              <a:buSzPts val="1400"/>
              <a:buChar char="●"/>
              <a:defRPr/>
            </a:lvl7pPr>
            <a:lvl8pPr marL="3657600" lvl="7" indent="-317500" algn="ctr" rtl="0">
              <a:spcBef>
                <a:spcPts val="0"/>
              </a:spcBef>
              <a:spcAft>
                <a:spcPts val="0"/>
              </a:spcAft>
              <a:buSzPts val="1400"/>
              <a:buChar char="○"/>
              <a:defRPr/>
            </a:lvl8pPr>
            <a:lvl9pPr marL="4114800" lvl="8" indent="-317500" algn="ctr" rtl="0">
              <a:spcBef>
                <a:spcPts val="0"/>
              </a:spcBef>
              <a:spcAft>
                <a:spcPts val="0"/>
              </a:spcAft>
              <a:buSzPts val="1400"/>
              <a:buChar char="■"/>
              <a:defRPr/>
            </a:lvl9pPr>
          </a:lstStyle>
          <a:p>
            <a:endParaRPr/>
          </a:p>
        </p:txBody>
      </p:sp>
      <p:sp>
        <p:nvSpPr>
          <p:cNvPr id="130" name="Google Shape;130;g1073a7b6ab5_0_209"/>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31"/>
        <p:cNvGrpSpPr/>
        <p:nvPr/>
      </p:nvGrpSpPr>
      <p:grpSpPr>
        <a:xfrm>
          <a:off x="0" y="0"/>
          <a:ext cx="0" cy="0"/>
          <a:chOff x="0" y="0"/>
          <a:chExt cx="0" cy="0"/>
        </a:xfrm>
      </p:grpSpPr>
      <p:sp>
        <p:nvSpPr>
          <p:cNvPr id="132" name="Google Shape;132;g1073a7b6ab5_0_214"/>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33"/>
        <p:cNvGrpSpPr/>
        <p:nvPr/>
      </p:nvGrpSpPr>
      <p:grpSpPr>
        <a:xfrm>
          <a:off x="0" y="0"/>
          <a:ext cx="0" cy="0"/>
          <a:chOff x="0" y="0"/>
          <a:chExt cx="0" cy="0"/>
        </a:xfrm>
      </p:grpSpPr>
      <p:sp>
        <p:nvSpPr>
          <p:cNvPr id="134" name="Google Shape;134;g1073a7b6ab5_0_216"/>
          <p:cNvSpPr txBox="1">
            <a:spLocks noGrp="1"/>
          </p:cNvSpPr>
          <p:nvPr>
            <p:ph type="title"/>
          </p:nvPr>
        </p:nvSpPr>
        <p:spPr>
          <a:xfrm>
            <a:off x="457200" y="188640"/>
            <a:ext cx="8229600" cy="922500"/>
          </a:xfrm>
          <a:prstGeom prst="rect">
            <a:avLst/>
          </a:prstGeom>
          <a:noFill/>
          <a:ln>
            <a:noFill/>
          </a:ln>
        </p:spPr>
        <p:txBody>
          <a:bodyPr spcFirstLastPara="1" wrap="square" lIns="91425" tIns="45700" rIns="91425" bIns="45700" anchor="ctr" anchorCtr="0">
            <a:normAutofit/>
          </a:bodyPr>
          <a:lstStyle>
            <a:lvl1pPr lvl="0" algn="ctr" rtl="0">
              <a:spcBef>
                <a:spcPts val="0"/>
              </a:spcBef>
              <a:spcAft>
                <a:spcPts val="0"/>
              </a:spcAft>
              <a:buSzPts val="4200"/>
              <a:buNone/>
              <a:defRPr/>
            </a:lvl1pPr>
            <a:lvl2pPr lvl="1" algn="ctr" rtl="0">
              <a:spcBef>
                <a:spcPts val="0"/>
              </a:spcBef>
              <a:spcAft>
                <a:spcPts val="0"/>
              </a:spcAft>
              <a:buSzPts val="4200"/>
              <a:buNone/>
              <a:defRPr/>
            </a:lvl2pPr>
            <a:lvl3pPr lvl="2" algn="ctr" rtl="0">
              <a:spcBef>
                <a:spcPts val="0"/>
              </a:spcBef>
              <a:spcAft>
                <a:spcPts val="0"/>
              </a:spcAft>
              <a:buSzPts val="4200"/>
              <a:buNone/>
              <a:defRPr/>
            </a:lvl3pPr>
            <a:lvl4pPr lvl="3" algn="ctr" rtl="0">
              <a:spcBef>
                <a:spcPts val="0"/>
              </a:spcBef>
              <a:spcAft>
                <a:spcPts val="0"/>
              </a:spcAft>
              <a:buSzPts val="4200"/>
              <a:buNone/>
              <a:defRPr/>
            </a:lvl4pPr>
            <a:lvl5pPr lvl="4" algn="ctr" rtl="0">
              <a:spcBef>
                <a:spcPts val="0"/>
              </a:spcBef>
              <a:spcAft>
                <a:spcPts val="0"/>
              </a:spcAft>
              <a:buSzPts val="4200"/>
              <a:buNone/>
              <a:defRPr/>
            </a:lvl5pPr>
            <a:lvl6pPr lvl="5" algn="ctr" rtl="0">
              <a:spcBef>
                <a:spcPts val="0"/>
              </a:spcBef>
              <a:spcAft>
                <a:spcPts val="0"/>
              </a:spcAft>
              <a:buSzPts val="4200"/>
              <a:buNone/>
              <a:defRPr/>
            </a:lvl6pPr>
            <a:lvl7pPr lvl="6" algn="ctr" rtl="0">
              <a:spcBef>
                <a:spcPts val="0"/>
              </a:spcBef>
              <a:spcAft>
                <a:spcPts val="0"/>
              </a:spcAft>
              <a:buSzPts val="4200"/>
              <a:buNone/>
              <a:defRPr/>
            </a:lvl7pPr>
            <a:lvl8pPr lvl="7" algn="ctr" rtl="0">
              <a:spcBef>
                <a:spcPts val="0"/>
              </a:spcBef>
              <a:spcAft>
                <a:spcPts val="0"/>
              </a:spcAft>
              <a:buSzPts val="4200"/>
              <a:buNone/>
              <a:defRPr/>
            </a:lvl8pPr>
            <a:lvl9pPr lvl="8" algn="ctr" rtl="0">
              <a:spcBef>
                <a:spcPts val="0"/>
              </a:spcBef>
              <a:spcAft>
                <a:spcPts val="0"/>
              </a:spcAft>
              <a:buSzPts val="4200"/>
              <a:buNone/>
              <a:defRPr/>
            </a:lvl9pPr>
          </a:lstStyle>
          <a:p>
            <a:endParaRPr/>
          </a:p>
        </p:txBody>
      </p:sp>
      <p:sp>
        <p:nvSpPr>
          <p:cNvPr id="135" name="Google Shape;135;g1073a7b6ab5_0_216"/>
          <p:cNvSpPr txBox="1">
            <a:spLocks noGrp="1"/>
          </p:cNvSpPr>
          <p:nvPr>
            <p:ph type="body" idx="1"/>
          </p:nvPr>
        </p:nvSpPr>
        <p:spPr>
          <a:xfrm>
            <a:off x="457200" y="1535112"/>
            <a:ext cx="4040100" cy="741900"/>
          </a:xfrm>
          <a:prstGeom prst="rect">
            <a:avLst/>
          </a:prstGeom>
          <a:noFill/>
          <a:ln>
            <a:noFill/>
          </a:ln>
        </p:spPr>
        <p:txBody>
          <a:bodyPr spcFirstLastPara="1" wrap="square" lIns="91425" tIns="45700" rIns="91425" bIns="45700" anchor="b" anchorCtr="0">
            <a:normAutofit/>
          </a:bodyPr>
          <a:lstStyle>
            <a:lvl1pPr marL="457200" lvl="0" indent="-228600" algn="l" rtl="0">
              <a:spcBef>
                <a:spcPts val="440"/>
              </a:spcBef>
              <a:spcAft>
                <a:spcPts val="0"/>
              </a:spcAft>
              <a:buClr>
                <a:schemeClr val="dk1"/>
              </a:buClr>
              <a:buSzPts val="2200"/>
              <a:buNone/>
              <a:defRPr sz="2200" b="1"/>
            </a:lvl1pPr>
            <a:lvl2pPr marL="914400" lvl="1" indent="-228600" algn="l" rtl="0">
              <a:spcBef>
                <a:spcPts val="400"/>
              </a:spcBef>
              <a:spcAft>
                <a:spcPts val="0"/>
              </a:spcAft>
              <a:buClr>
                <a:schemeClr val="dk1"/>
              </a:buClr>
              <a:buSzPts val="2000"/>
              <a:buNone/>
              <a:defRPr sz="2000" b="1"/>
            </a:lvl2pPr>
            <a:lvl3pPr marL="1371600" lvl="2" indent="-228600" algn="l" rtl="0">
              <a:spcBef>
                <a:spcPts val="360"/>
              </a:spcBef>
              <a:spcAft>
                <a:spcPts val="0"/>
              </a:spcAft>
              <a:buClr>
                <a:schemeClr val="dk1"/>
              </a:buClr>
              <a:buSzPts val="1800"/>
              <a:buNone/>
              <a:defRPr sz="1800" b="1"/>
            </a:lvl3pPr>
            <a:lvl4pPr marL="1828800" lvl="3" indent="-228600" algn="l" rtl="0">
              <a:spcBef>
                <a:spcPts val="320"/>
              </a:spcBef>
              <a:spcAft>
                <a:spcPts val="0"/>
              </a:spcAft>
              <a:buClr>
                <a:schemeClr val="dk1"/>
              </a:buClr>
              <a:buSzPts val="1600"/>
              <a:buNone/>
              <a:defRPr sz="1600" b="1"/>
            </a:lvl4pPr>
            <a:lvl5pPr marL="2286000" lvl="4" indent="-228600" algn="l" rtl="0">
              <a:spcBef>
                <a:spcPts val="320"/>
              </a:spcBef>
              <a:spcAft>
                <a:spcPts val="0"/>
              </a:spcAft>
              <a:buClr>
                <a:schemeClr val="dk1"/>
              </a:buClr>
              <a:buSzPts val="1600"/>
              <a:buNone/>
              <a:defRPr sz="1600" b="1"/>
            </a:lvl5pPr>
            <a:lvl6pPr marL="2743200" lvl="5" indent="-228600" algn="l" rtl="0">
              <a:spcBef>
                <a:spcPts val="320"/>
              </a:spcBef>
              <a:spcAft>
                <a:spcPts val="0"/>
              </a:spcAft>
              <a:buClr>
                <a:schemeClr val="dk1"/>
              </a:buClr>
              <a:buSzPts val="1600"/>
              <a:buNone/>
              <a:defRPr sz="1600" b="1"/>
            </a:lvl6pPr>
            <a:lvl7pPr marL="3200400" lvl="6" indent="-228600" algn="l" rtl="0">
              <a:spcBef>
                <a:spcPts val="1200"/>
              </a:spcBef>
              <a:spcAft>
                <a:spcPts val="0"/>
              </a:spcAft>
              <a:buClr>
                <a:schemeClr val="dk1"/>
              </a:buClr>
              <a:buSzPts val="1600"/>
              <a:buNone/>
              <a:defRPr sz="1600" b="1"/>
            </a:lvl7pPr>
            <a:lvl8pPr marL="3657600" lvl="7" indent="-228600" algn="l" rtl="0">
              <a:spcBef>
                <a:spcPts val="1200"/>
              </a:spcBef>
              <a:spcAft>
                <a:spcPts val="0"/>
              </a:spcAft>
              <a:buClr>
                <a:schemeClr val="dk1"/>
              </a:buClr>
              <a:buSzPts val="1600"/>
              <a:buNone/>
              <a:defRPr sz="1600" b="1"/>
            </a:lvl8pPr>
            <a:lvl9pPr marL="4114800" lvl="8" indent="-228600" algn="l" rtl="0">
              <a:spcBef>
                <a:spcPts val="1200"/>
              </a:spcBef>
              <a:spcAft>
                <a:spcPts val="1200"/>
              </a:spcAft>
              <a:buClr>
                <a:schemeClr val="dk1"/>
              </a:buClr>
              <a:buSzPts val="1600"/>
              <a:buNone/>
              <a:defRPr sz="1600" b="1"/>
            </a:lvl9pPr>
          </a:lstStyle>
          <a:p>
            <a:endParaRPr/>
          </a:p>
        </p:txBody>
      </p:sp>
      <p:sp>
        <p:nvSpPr>
          <p:cNvPr id="136" name="Google Shape;136;g1073a7b6ab5_0_216"/>
          <p:cNvSpPr txBox="1">
            <a:spLocks noGrp="1"/>
          </p:cNvSpPr>
          <p:nvPr>
            <p:ph type="body" idx="2"/>
          </p:nvPr>
        </p:nvSpPr>
        <p:spPr>
          <a:xfrm>
            <a:off x="457200" y="2348879"/>
            <a:ext cx="4040100" cy="3777300"/>
          </a:xfrm>
          <a:prstGeom prst="rect">
            <a:avLst/>
          </a:prstGeom>
          <a:noFill/>
          <a:ln>
            <a:noFill/>
          </a:ln>
        </p:spPr>
        <p:txBody>
          <a:bodyPr spcFirstLastPara="1" wrap="square" lIns="91425" tIns="45700" rIns="91425" bIns="45700" anchor="t" anchorCtr="0">
            <a:normAutofit/>
          </a:bodyPr>
          <a:lstStyle>
            <a:lvl1pPr marL="457200" lvl="0" indent="-381000" algn="l" rtl="0">
              <a:spcBef>
                <a:spcPts val="480"/>
              </a:spcBef>
              <a:spcAft>
                <a:spcPts val="0"/>
              </a:spcAft>
              <a:buClr>
                <a:schemeClr val="dk1"/>
              </a:buClr>
              <a:buSzPts val="2400"/>
              <a:buChar char="●"/>
              <a:defRPr sz="2400"/>
            </a:lvl1pPr>
            <a:lvl2pPr marL="914400" lvl="1" indent="-355600" algn="l" rtl="0">
              <a:spcBef>
                <a:spcPts val="400"/>
              </a:spcBef>
              <a:spcAft>
                <a:spcPts val="0"/>
              </a:spcAft>
              <a:buClr>
                <a:schemeClr val="dk1"/>
              </a:buClr>
              <a:buSzPts val="2000"/>
              <a:buChar char="○"/>
              <a:defRPr sz="2000"/>
            </a:lvl2pPr>
            <a:lvl3pPr marL="1371600" lvl="2" indent="-342900" algn="l" rtl="0">
              <a:spcBef>
                <a:spcPts val="360"/>
              </a:spcBef>
              <a:spcAft>
                <a:spcPts val="0"/>
              </a:spcAft>
              <a:buClr>
                <a:schemeClr val="dk1"/>
              </a:buClr>
              <a:buSzPts val="1800"/>
              <a:buChar char="■"/>
              <a:defRPr sz="1800"/>
            </a:lvl3pPr>
            <a:lvl4pPr marL="1828800" lvl="3" indent="-330200" algn="l" rtl="0">
              <a:spcBef>
                <a:spcPts val="320"/>
              </a:spcBef>
              <a:spcAft>
                <a:spcPts val="0"/>
              </a:spcAft>
              <a:buClr>
                <a:schemeClr val="dk1"/>
              </a:buClr>
              <a:buSzPts val="1600"/>
              <a:buChar char="●"/>
              <a:defRPr sz="1600"/>
            </a:lvl4pPr>
            <a:lvl5pPr marL="2286000" lvl="4" indent="-330200" algn="l" rtl="0">
              <a:spcBef>
                <a:spcPts val="320"/>
              </a:spcBef>
              <a:spcAft>
                <a:spcPts val="0"/>
              </a:spcAft>
              <a:buClr>
                <a:schemeClr val="dk1"/>
              </a:buClr>
              <a:buSzPts val="1600"/>
              <a:buChar char="○"/>
              <a:defRPr sz="1600"/>
            </a:lvl5pPr>
            <a:lvl6pPr marL="2743200" lvl="5" indent="-330200" algn="l" rtl="0">
              <a:spcBef>
                <a:spcPts val="320"/>
              </a:spcBef>
              <a:spcAft>
                <a:spcPts val="0"/>
              </a:spcAft>
              <a:buClr>
                <a:schemeClr val="dk1"/>
              </a:buClr>
              <a:buSzPts val="1600"/>
              <a:buChar char="■"/>
              <a:defRPr sz="1600"/>
            </a:lvl6pPr>
            <a:lvl7pPr marL="3200400" lvl="6" indent="-330200" algn="l" rtl="0">
              <a:spcBef>
                <a:spcPts val="1200"/>
              </a:spcBef>
              <a:spcAft>
                <a:spcPts val="0"/>
              </a:spcAft>
              <a:buClr>
                <a:schemeClr val="dk1"/>
              </a:buClr>
              <a:buSzPts val="1600"/>
              <a:buChar char="●"/>
              <a:defRPr sz="1600"/>
            </a:lvl7pPr>
            <a:lvl8pPr marL="3657600" lvl="7" indent="-330200" algn="l" rtl="0">
              <a:spcBef>
                <a:spcPts val="1200"/>
              </a:spcBef>
              <a:spcAft>
                <a:spcPts val="0"/>
              </a:spcAft>
              <a:buClr>
                <a:schemeClr val="dk1"/>
              </a:buClr>
              <a:buSzPts val="1600"/>
              <a:buChar char="○"/>
              <a:defRPr sz="1600"/>
            </a:lvl8pPr>
            <a:lvl9pPr marL="4114800" lvl="8" indent="-330200" algn="l" rtl="0">
              <a:spcBef>
                <a:spcPts val="1200"/>
              </a:spcBef>
              <a:spcAft>
                <a:spcPts val="1200"/>
              </a:spcAft>
              <a:buClr>
                <a:schemeClr val="dk1"/>
              </a:buClr>
              <a:buSzPts val="1600"/>
              <a:buChar char="■"/>
              <a:defRPr sz="1600"/>
            </a:lvl9pPr>
          </a:lstStyle>
          <a:p>
            <a:endParaRPr/>
          </a:p>
        </p:txBody>
      </p:sp>
      <p:sp>
        <p:nvSpPr>
          <p:cNvPr id="137" name="Google Shape;137;g1073a7b6ab5_0_216"/>
          <p:cNvSpPr txBox="1">
            <a:spLocks noGrp="1"/>
          </p:cNvSpPr>
          <p:nvPr>
            <p:ph type="body" idx="3"/>
          </p:nvPr>
        </p:nvSpPr>
        <p:spPr>
          <a:xfrm>
            <a:off x="4645025" y="1535112"/>
            <a:ext cx="4041900" cy="741900"/>
          </a:xfrm>
          <a:prstGeom prst="rect">
            <a:avLst/>
          </a:prstGeom>
          <a:noFill/>
          <a:ln>
            <a:noFill/>
          </a:ln>
        </p:spPr>
        <p:txBody>
          <a:bodyPr spcFirstLastPara="1" wrap="square" lIns="91425" tIns="45700" rIns="91425" bIns="45700" anchor="b" anchorCtr="0">
            <a:normAutofit/>
          </a:bodyPr>
          <a:lstStyle>
            <a:lvl1pPr marL="457200" lvl="0" indent="-228600" algn="l" rtl="0">
              <a:spcBef>
                <a:spcPts val="440"/>
              </a:spcBef>
              <a:spcAft>
                <a:spcPts val="0"/>
              </a:spcAft>
              <a:buClr>
                <a:schemeClr val="dk1"/>
              </a:buClr>
              <a:buSzPts val="2200"/>
              <a:buNone/>
              <a:defRPr sz="2200" b="1"/>
            </a:lvl1pPr>
            <a:lvl2pPr marL="914400" lvl="1" indent="-228600" algn="l" rtl="0">
              <a:spcBef>
                <a:spcPts val="400"/>
              </a:spcBef>
              <a:spcAft>
                <a:spcPts val="0"/>
              </a:spcAft>
              <a:buClr>
                <a:schemeClr val="dk1"/>
              </a:buClr>
              <a:buSzPts val="2000"/>
              <a:buNone/>
              <a:defRPr sz="2000" b="1"/>
            </a:lvl2pPr>
            <a:lvl3pPr marL="1371600" lvl="2" indent="-228600" algn="l" rtl="0">
              <a:spcBef>
                <a:spcPts val="360"/>
              </a:spcBef>
              <a:spcAft>
                <a:spcPts val="0"/>
              </a:spcAft>
              <a:buClr>
                <a:schemeClr val="dk1"/>
              </a:buClr>
              <a:buSzPts val="1800"/>
              <a:buNone/>
              <a:defRPr sz="1800" b="1"/>
            </a:lvl3pPr>
            <a:lvl4pPr marL="1828800" lvl="3" indent="-228600" algn="l" rtl="0">
              <a:spcBef>
                <a:spcPts val="320"/>
              </a:spcBef>
              <a:spcAft>
                <a:spcPts val="0"/>
              </a:spcAft>
              <a:buClr>
                <a:schemeClr val="dk1"/>
              </a:buClr>
              <a:buSzPts val="1600"/>
              <a:buNone/>
              <a:defRPr sz="1600" b="1"/>
            </a:lvl4pPr>
            <a:lvl5pPr marL="2286000" lvl="4" indent="-228600" algn="l" rtl="0">
              <a:spcBef>
                <a:spcPts val="320"/>
              </a:spcBef>
              <a:spcAft>
                <a:spcPts val="0"/>
              </a:spcAft>
              <a:buClr>
                <a:schemeClr val="dk1"/>
              </a:buClr>
              <a:buSzPts val="1600"/>
              <a:buNone/>
              <a:defRPr sz="1600" b="1"/>
            </a:lvl5pPr>
            <a:lvl6pPr marL="2743200" lvl="5" indent="-228600" algn="l" rtl="0">
              <a:spcBef>
                <a:spcPts val="320"/>
              </a:spcBef>
              <a:spcAft>
                <a:spcPts val="0"/>
              </a:spcAft>
              <a:buClr>
                <a:schemeClr val="dk1"/>
              </a:buClr>
              <a:buSzPts val="1600"/>
              <a:buNone/>
              <a:defRPr sz="1600" b="1"/>
            </a:lvl6pPr>
            <a:lvl7pPr marL="3200400" lvl="6" indent="-228600" algn="l" rtl="0">
              <a:spcBef>
                <a:spcPts val="1200"/>
              </a:spcBef>
              <a:spcAft>
                <a:spcPts val="0"/>
              </a:spcAft>
              <a:buClr>
                <a:schemeClr val="dk1"/>
              </a:buClr>
              <a:buSzPts val="1600"/>
              <a:buNone/>
              <a:defRPr sz="1600" b="1"/>
            </a:lvl7pPr>
            <a:lvl8pPr marL="3657600" lvl="7" indent="-228600" algn="l" rtl="0">
              <a:spcBef>
                <a:spcPts val="1200"/>
              </a:spcBef>
              <a:spcAft>
                <a:spcPts val="0"/>
              </a:spcAft>
              <a:buClr>
                <a:schemeClr val="dk1"/>
              </a:buClr>
              <a:buSzPts val="1600"/>
              <a:buNone/>
              <a:defRPr sz="1600" b="1"/>
            </a:lvl8pPr>
            <a:lvl9pPr marL="4114800" lvl="8" indent="-228600" algn="l" rtl="0">
              <a:spcBef>
                <a:spcPts val="1200"/>
              </a:spcBef>
              <a:spcAft>
                <a:spcPts val="1200"/>
              </a:spcAft>
              <a:buClr>
                <a:schemeClr val="dk1"/>
              </a:buClr>
              <a:buSzPts val="1600"/>
              <a:buNone/>
              <a:defRPr sz="1600" b="1"/>
            </a:lvl9pPr>
          </a:lstStyle>
          <a:p>
            <a:endParaRPr/>
          </a:p>
        </p:txBody>
      </p:sp>
      <p:sp>
        <p:nvSpPr>
          <p:cNvPr id="138" name="Google Shape;138;g1073a7b6ab5_0_216"/>
          <p:cNvSpPr txBox="1">
            <a:spLocks noGrp="1"/>
          </p:cNvSpPr>
          <p:nvPr>
            <p:ph type="body" idx="4"/>
          </p:nvPr>
        </p:nvSpPr>
        <p:spPr>
          <a:xfrm>
            <a:off x="4645025" y="2348879"/>
            <a:ext cx="4041900" cy="3777300"/>
          </a:xfrm>
          <a:prstGeom prst="rect">
            <a:avLst/>
          </a:prstGeom>
          <a:noFill/>
          <a:ln>
            <a:noFill/>
          </a:ln>
        </p:spPr>
        <p:txBody>
          <a:bodyPr spcFirstLastPara="1" wrap="square" lIns="91425" tIns="45700" rIns="91425" bIns="45700" anchor="t" anchorCtr="0">
            <a:normAutofit/>
          </a:bodyPr>
          <a:lstStyle>
            <a:lvl1pPr marL="457200" lvl="0" indent="-381000" algn="l" rtl="0">
              <a:spcBef>
                <a:spcPts val="480"/>
              </a:spcBef>
              <a:spcAft>
                <a:spcPts val="0"/>
              </a:spcAft>
              <a:buClr>
                <a:schemeClr val="dk1"/>
              </a:buClr>
              <a:buSzPts val="2400"/>
              <a:buChar char="●"/>
              <a:defRPr sz="2400"/>
            </a:lvl1pPr>
            <a:lvl2pPr marL="914400" lvl="1" indent="-355600" algn="l" rtl="0">
              <a:spcBef>
                <a:spcPts val="400"/>
              </a:spcBef>
              <a:spcAft>
                <a:spcPts val="0"/>
              </a:spcAft>
              <a:buClr>
                <a:schemeClr val="dk1"/>
              </a:buClr>
              <a:buSzPts val="2000"/>
              <a:buChar char="○"/>
              <a:defRPr sz="2000"/>
            </a:lvl2pPr>
            <a:lvl3pPr marL="1371600" lvl="2" indent="-342900" algn="l" rtl="0">
              <a:spcBef>
                <a:spcPts val="360"/>
              </a:spcBef>
              <a:spcAft>
                <a:spcPts val="0"/>
              </a:spcAft>
              <a:buClr>
                <a:schemeClr val="dk1"/>
              </a:buClr>
              <a:buSzPts val="1800"/>
              <a:buChar char="■"/>
              <a:defRPr sz="1800"/>
            </a:lvl3pPr>
            <a:lvl4pPr marL="1828800" lvl="3" indent="-330200" algn="l" rtl="0">
              <a:spcBef>
                <a:spcPts val="320"/>
              </a:spcBef>
              <a:spcAft>
                <a:spcPts val="0"/>
              </a:spcAft>
              <a:buClr>
                <a:schemeClr val="dk1"/>
              </a:buClr>
              <a:buSzPts val="1600"/>
              <a:buChar char="●"/>
              <a:defRPr sz="1600"/>
            </a:lvl4pPr>
            <a:lvl5pPr marL="2286000" lvl="4" indent="-330200" algn="l" rtl="0">
              <a:spcBef>
                <a:spcPts val="320"/>
              </a:spcBef>
              <a:spcAft>
                <a:spcPts val="0"/>
              </a:spcAft>
              <a:buClr>
                <a:schemeClr val="dk1"/>
              </a:buClr>
              <a:buSzPts val="1600"/>
              <a:buChar char="○"/>
              <a:defRPr sz="1600"/>
            </a:lvl5pPr>
            <a:lvl6pPr marL="2743200" lvl="5" indent="-330200" algn="l" rtl="0">
              <a:spcBef>
                <a:spcPts val="320"/>
              </a:spcBef>
              <a:spcAft>
                <a:spcPts val="0"/>
              </a:spcAft>
              <a:buClr>
                <a:schemeClr val="dk1"/>
              </a:buClr>
              <a:buSzPts val="1600"/>
              <a:buChar char="■"/>
              <a:defRPr sz="1600"/>
            </a:lvl6pPr>
            <a:lvl7pPr marL="3200400" lvl="6" indent="-330200" algn="l" rtl="0">
              <a:spcBef>
                <a:spcPts val="1200"/>
              </a:spcBef>
              <a:spcAft>
                <a:spcPts val="0"/>
              </a:spcAft>
              <a:buClr>
                <a:schemeClr val="dk1"/>
              </a:buClr>
              <a:buSzPts val="1600"/>
              <a:buChar char="●"/>
              <a:defRPr sz="1600"/>
            </a:lvl7pPr>
            <a:lvl8pPr marL="3657600" lvl="7" indent="-330200" algn="l" rtl="0">
              <a:spcBef>
                <a:spcPts val="1200"/>
              </a:spcBef>
              <a:spcAft>
                <a:spcPts val="0"/>
              </a:spcAft>
              <a:buClr>
                <a:schemeClr val="dk1"/>
              </a:buClr>
              <a:buSzPts val="1600"/>
              <a:buChar char="○"/>
              <a:defRPr sz="1600"/>
            </a:lvl8pPr>
            <a:lvl9pPr marL="4114800" lvl="8" indent="-330200" algn="l" rtl="0">
              <a:spcBef>
                <a:spcPts val="1200"/>
              </a:spcBef>
              <a:spcAft>
                <a:spcPts val="1200"/>
              </a:spcAft>
              <a:buClr>
                <a:schemeClr val="dk1"/>
              </a:buClr>
              <a:buSzPts val="1600"/>
              <a:buChar char="■"/>
              <a:defRPr sz="1600"/>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39"/>
        <p:cNvGrpSpPr/>
        <p:nvPr/>
      </p:nvGrpSpPr>
      <p:grpSpPr>
        <a:xfrm>
          <a:off x="0" y="0"/>
          <a:ext cx="0" cy="0"/>
          <a:chOff x="0" y="0"/>
          <a:chExt cx="0" cy="0"/>
        </a:xfrm>
      </p:grpSpPr>
      <p:sp>
        <p:nvSpPr>
          <p:cNvPr id="140" name="Google Shape;140;g1073a7b6ab5_0_222"/>
          <p:cNvSpPr txBox="1">
            <a:spLocks noGrp="1"/>
          </p:cNvSpPr>
          <p:nvPr>
            <p:ph type="title"/>
          </p:nvPr>
        </p:nvSpPr>
        <p:spPr>
          <a:xfrm>
            <a:off x="628650" y="365125"/>
            <a:ext cx="7886700" cy="13257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a:endParaRPr/>
          </a:p>
        </p:txBody>
      </p:sp>
      <p:sp>
        <p:nvSpPr>
          <p:cNvPr id="141" name="Google Shape;141;g1073a7b6ab5_0_222"/>
          <p:cNvSpPr txBox="1">
            <a:spLocks noGrp="1"/>
          </p:cNvSpPr>
          <p:nvPr>
            <p:ph type="body" idx="1"/>
          </p:nvPr>
        </p:nvSpPr>
        <p:spPr>
          <a:xfrm>
            <a:off x="628650" y="1825625"/>
            <a:ext cx="7886700" cy="43512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1200"/>
              </a:spcBef>
              <a:spcAft>
                <a:spcPts val="0"/>
              </a:spcAft>
              <a:buClr>
                <a:schemeClr val="dk1"/>
              </a:buClr>
              <a:buSzPts val="1400"/>
              <a:buChar char="○"/>
              <a:defRPr/>
            </a:lvl2pPr>
            <a:lvl3pPr marL="1371600" lvl="2" indent="-317500" algn="l" rtl="0">
              <a:lnSpc>
                <a:spcPct val="90000"/>
              </a:lnSpc>
              <a:spcBef>
                <a:spcPts val="1200"/>
              </a:spcBef>
              <a:spcAft>
                <a:spcPts val="0"/>
              </a:spcAft>
              <a:buClr>
                <a:schemeClr val="dk1"/>
              </a:buClr>
              <a:buSzPts val="1400"/>
              <a:buChar char="■"/>
              <a:defRPr/>
            </a:lvl3pPr>
            <a:lvl4pPr marL="1828800" lvl="3" indent="-317500" algn="l" rtl="0">
              <a:lnSpc>
                <a:spcPct val="90000"/>
              </a:lnSpc>
              <a:spcBef>
                <a:spcPts val="1200"/>
              </a:spcBef>
              <a:spcAft>
                <a:spcPts val="0"/>
              </a:spcAft>
              <a:buClr>
                <a:schemeClr val="dk1"/>
              </a:buClr>
              <a:buSzPts val="1400"/>
              <a:buChar char="●"/>
              <a:defRPr/>
            </a:lvl4pPr>
            <a:lvl5pPr marL="2286000" lvl="4" indent="-317500" algn="l" rtl="0">
              <a:lnSpc>
                <a:spcPct val="90000"/>
              </a:lnSpc>
              <a:spcBef>
                <a:spcPts val="1200"/>
              </a:spcBef>
              <a:spcAft>
                <a:spcPts val="0"/>
              </a:spcAft>
              <a:buClr>
                <a:schemeClr val="dk1"/>
              </a:buClr>
              <a:buSzPts val="1400"/>
              <a:buChar char="○"/>
              <a:defRPr/>
            </a:lvl5pPr>
            <a:lvl6pPr marL="2743200" lvl="5" indent="-317500" algn="l" rtl="0">
              <a:lnSpc>
                <a:spcPct val="90000"/>
              </a:lnSpc>
              <a:spcBef>
                <a:spcPts val="1200"/>
              </a:spcBef>
              <a:spcAft>
                <a:spcPts val="0"/>
              </a:spcAft>
              <a:buClr>
                <a:schemeClr val="dk1"/>
              </a:buClr>
              <a:buSzPts val="1400"/>
              <a:buChar char="■"/>
              <a:defRPr/>
            </a:lvl6pPr>
            <a:lvl7pPr marL="3200400" lvl="6" indent="-317500" algn="l" rtl="0">
              <a:lnSpc>
                <a:spcPct val="90000"/>
              </a:lnSpc>
              <a:spcBef>
                <a:spcPts val="1200"/>
              </a:spcBef>
              <a:spcAft>
                <a:spcPts val="0"/>
              </a:spcAft>
              <a:buClr>
                <a:schemeClr val="dk1"/>
              </a:buClr>
              <a:buSzPts val="1400"/>
              <a:buChar char="●"/>
              <a:defRPr/>
            </a:lvl7pPr>
            <a:lvl8pPr marL="3657600" lvl="7" indent="-317500" algn="l" rtl="0">
              <a:lnSpc>
                <a:spcPct val="90000"/>
              </a:lnSpc>
              <a:spcBef>
                <a:spcPts val="1200"/>
              </a:spcBef>
              <a:spcAft>
                <a:spcPts val="0"/>
              </a:spcAft>
              <a:buClr>
                <a:schemeClr val="dk1"/>
              </a:buClr>
              <a:buSzPts val="1400"/>
              <a:buChar char="○"/>
              <a:defRPr/>
            </a:lvl8pPr>
            <a:lvl9pPr marL="4114800" lvl="8" indent="-317500" algn="l" rtl="0">
              <a:lnSpc>
                <a:spcPct val="90000"/>
              </a:lnSpc>
              <a:spcBef>
                <a:spcPts val="1200"/>
              </a:spcBef>
              <a:spcAft>
                <a:spcPts val="1200"/>
              </a:spcAft>
              <a:buClr>
                <a:schemeClr val="dk1"/>
              </a:buClr>
              <a:buSzPts val="1400"/>
              <a:buChar char="■"/>
              <a:defRPr/>
            </a:lvl9pPr>
          </a:lstStyle>
          <a:p>
            <a:endParaRPr/>
          </a:p>
        </p:txBody>
      </p:sp>
      <p:sp>
        <p:nvSpPr>
          <p:cNvPr id="142" name="Google Shape;142;g1073a7b6ab5_0_222"/>
          <p:cNvSpPr txBox="1">
            <a:spLocks noGrp="1"/>
          </p:cNvSpPr>
          <p:nvPr>
            <p:ph type="dt" idx="10"/>
          </p:nvPr>
        </p:nvSpPr>
        <p:spPr>
          <a:xfrm>
            <a:off x="628650" y="6356350"/>
            <a:ext cx="2057400" cy="3651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143" name="Google Shape;143;g1073a7b6ab5_0_222"/>
          <p:cNvSpPr txBox="1">
            <a:spLocks noGrp="1"/>
          </p:cNvSpPr>
          <p:nvPr>
            <p:ph type="ftr" idx="11"/>
          </p:nvPr>
        </p:nvSpPr>
        <p:spPr>
          <a:xfrm>
            <a:off x="3028950" y="6356350"/>
            <a:ext cx="3086100" cy="3651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144" name="Google Shape;144;g1073a7b6ab5_0_222"/>
          <p:cNvSpPr txBox="1">
            <a:spLocks noGrp="1"/>
          </p:cNvSpPr>
          <p:nvPr>
            <p:ph type="sldNum" idx="12"/>
          </p:nvPr>
        </p:nvSpPr>
        <p:spPr>
          <a:xfrm>
            <a:off x="6457950" y="6356350"/>
            <a:ext cx="2057400" cy="3651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9"/>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9"/>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26" name="Google Shape;26;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1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10"/>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2" name="Google Shape;32;p10"/>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3" name="Google Shape;33;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11"/>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39" name="Google Shape;39;p11"/>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0" name="Google Shape;40;p11"/>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1" name="Google Shape;41;p11"/>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2" name="Google Shape;42;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1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14"/>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14"/>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57" name="Google Shape;57;p14"/>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8" name="Google Shape;58;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5"/>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5"/>
          <p:cNvSpPr>
            <a:spLocks noGrp="1"/>
          </p:cNvSpPr>
          <p:nvPr>
            <p:ph type="pic" idx="2"/>
          </p:nvPr>
        </p:nvSpPr>
        <p:spPr>
          <a:xfrm>
            <a:off x="1792288" y="612775"/>
            <a:ext cx="5486400" cy="4114800"/>
          </a:xfrm>
          <a:prstGeom prst="rect">
            <a:avLst/>
          </a:prstGeom>
          <a:noFill/>
          <a:ln>
            <a:noFill/>
          </a:ln>
        </p:spPr>
      </p:sp>
      <p:sp>
        <p:nvSpPr>
          <p:cNvPr id="64" name="Google Shape;64;p15"/>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5" name="Google Shape;65;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6"/>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luxe">
    <p:bg>
      <p:bgPr>
        <a:solidFill>
          <a:schemeClr val="lt1"/>
        </a:solidFill>
        <a:effectLst/>
      </p:bgPr>
    </p:bg>
    <p:spTree>
      <p:nvGrpSpPr>
        <p:cNvPr id="1" name="Shape 80"/>
        <p:cNvGrpSpPr/>
        <p:nvPr/>
      </p:nvGrpSpPr>
      <p:grpSpPr>
        <a:xfrm>
          <a:off x="0" y="0"/>
          <a:ext cx="0" cy="0"/>
          <a:chOff x="0" y="0"/>
          <a:chExt cx="0" cy="0"/>
        </a:xfrm>
      </p:grpSpPr>
      <p:sp>
        <p:nvSpPr>
          <p:cNvPr id="81" name="Google Shape;81;g1073a7b6ab5_0_163"/>
          <p:cNvSpPr txBox="1">
            <a:spLocks noGrp="1"/>
          </p:cNvSpPr>
          <p:nvPr>
            <p:ph type="title"/>
          </p:nvPr>
        </p:nvSpPr>
        <p:spPr>
          <a:xfrm>
            <a:off x="311700" y="421233"/>
            <a:ext cx="8520600" cy="1108500"/>
          </a:xfrm>
          <a:prstGeom prst="rect">
            <a:avLst/>
          </a:prstGeom>
          <a:noFill/>
          <a:ln>
            <a:noFill/>
          </a:ln>
        </p:spPr>
        <p:txBody>
          <a:bodyPr spcFirstLastPara="1" wrap="square" lIns="91425" tIns="91425" rIns="91425" bIns="91425" anchor="b" anchorCtr="0">
            <a:normAutofit/>
          </a:bodyPr>
          <a:lstStyle>
            <a:lvl1pPr lvl="0"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1pPr>
            <a:lvl2pPr lvl="1"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2pPr>
            <a:lvl3pPr lvl="2"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3pPr>
            <a:lvl4pPr lvl="3"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4pPr>
            <a:lvl5pPr lvl="4"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5pPr>
            <a:lvl6pPr lvl="5"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6pPr>
            <a:lvl7pPr lvl="6"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7pPr>
            <a:lvl8pPr lvl="7"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8pPr>
            <a:lvl9pPr lvl="8"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9pPr>
          </a:lstStyle>
          <a:p>
            <a:endParaRPr/>
          </a:p>
        </p:txBody>
      </p:sp>
      <p:sp>
        <p:nvSpPr>
          <p:cNvPr id="82" name="Google Shape;82;g1073a7b6ab5_0_163"/>
          <p:cNvSpPr txBox="1">
            <a:spLocks noGrp="1"/>
          </p:cNvSpPr>
          <p:nvPr>
            <p:ph type="body" idx="1"/>
          </p:nvPr>
        </p:nvSpPr>
        <p:spPr>
          <a:xfrm>
            <a:off x="311700" y="1633633"/>
            <a:ext cx="8520600" cy="4472100"/>
          </a:xfrm>
          <a:prstGeom prst="rect">
            <a:avLst/>
          </a:prstGeom>
          <a:noFill/>
          <a:ln>
            <a:noFill/>
          </a:ln>
        </p:spPr>
        <p:txBody>
          <a:bodyPr spcFirstLastPara="1" wrap="square" lIns="91425" tIns="91425" rIns="91425" bIns="91425" anchor="t" anchorCtr="0">
            <a:normAutofit/>
          </a:bodyPr>
          <a:lstStyle>
            <a:lvl1pPr marL="457200" lvl="0" indent="-342900" rtl="0">
              <a:lnSpc>
                <a:spcPct val="115000"/>
              </a:lnSpc>
              <a:spcBef>
                <a:spcPts val="0"/>
              </a:spcBef>
              <a:spcAft>
                <a:spcPts val="0"/>
              </a:spcAft>
              <a:buClr>
                <a:schemeClr val="dk1"/>
              </a:buClr>
              <a:buSzPts val="1800"/>
              <a:buFont typeface="Open Sans"/>
              <a:buChar char="●"/>
              <a:defRPr sz="1800">
                <a:solidFill>
                  <a:schemeClr val="dk1"/>
                </a:solidFill>
                <a:latin typeface="Open Sans"/>
                <a:ea typeface="Open Sans"/>
                <a:cs typeface="Open Sans"/>
                <a:sym typeface="Open Sans"/>
              </a:defRPr>
            </a:lvl1pPr>
            <a:lvl2pPr marL="914400" lvl="1" indent="-317500" rtl="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2pPr>
            <a:lvl3pPr marL="1371600" lvl="2" indent="-317500" rtl="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3pPr>
            <a:lvl4pPr marL="1828800" lvl="3" indent="-317500" rtl="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4pPr>
            <a:lvl5pPr marL="2286000" lvl="4" indent="-317500" rtl="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5pPr>
            <a:lvl6pPr marL="2743200" lvl="5" indent="-317500" rtl="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6pPr>
            <a:lvl7pPr marL="3200400" lvl="6" indent="-317500" rtl="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7pPr>
            <a:lvl8pPr marL="3657600" lvl="7" indent="-317500" rtl="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8pPr>
            <a:lvl9pPr marL="4114800" lvl="8" indent="-317500" rtl="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9pPr>
          </a:lstStyle>
          <a:p>
            <a:endParaRPr/>
          </a:p>
        </p:txBody>
      </p:sp>
      <p:sp>
        <p:nvSpPr>
          <p:cNvPr id="83" name="Google Shape;83;g1073a7b6ab5_0_163"/>
          <p:cNvSpPr txBox="1">
            <a:spLocks noGrp="1"/>
          </p:cNvSpPr>
          <p:nvPr>
            <p:ph type="sldNum" idx="12"/>
          </p:nvPr>
        </p:nvSpPr>
        <p:spPr>
          <a:xfrm>
            <a:off x="8472458" y="6217622"/>
            <a:ext cx="548700" cy="524700"/>
          </a:xfrm>
          <a:prstGeom prst="rect">
            <a:avLst/>
          </a:prstGeom>
          <a:noFill/>
          <a:ln>
            <a:noFill/>
          </a:ln>
        </p:spPr>
        <p:txBody>
          <a:bodyPr spcFirstLastPara="1" wrap="square" lIns="91425" tIns="91425" rIns="91425" bIns="91425" anchor="ctr" anchorCtr="0">
            <a:normAutofit/>
          </a:bodyPr>
          <a:lstStyle>
            <a:lvl1pPr lvl="0" algn="r" rtl="0">
              <a:buNone/>
              <a:defRPr sz="1000">
                <a:solidFill>
                  <a:schemeClr val="dk1"/>
                </a:solidFill>
                <a:latin typeface="Economica"/>
                <a:ea typeface="Economica"/>
                <a:cs typeface="Economica"/>
                <a:sym typeface="Economica"/>
              </a:defRPr>
            </a:lvl1pPr>
            <a:lvl2pPr lvl="1" algn="r" rtl="0">
              <a:buNone/>
              <a:defRPr sz="1000">
                <a:solidFill>
                  <a:schemeClr val="dk1"/>
                </a:solidFill>
                <a:latin typeface="Economica"/>
                <a:ea typeface="Economica"/>
                <a:cs typeface="Economica"/>
                <a:sym typeface="Economica"/>
              </a:defRPr>
            </a:lvl2pPr>
            <a:lvl3pPr lvl="2" algn="r" rtl="0">
              <a:buNone/>
              <a:defRPr sz="1000">
                <a:solidFill>
                  <a:schemeClr val="dk1"/>
                </a:solidFill>
                <a:latin typeface="Economica"/>
                <a:ea typeface="Economica"/>
                <a:cs typeface="Economica"/>
                <a:sym typeface="Economica"/>
              </a:defRPr>
            </a:lvl3pPr>
            <a:lvl4pPr lvl="3" algn="r" rtl="0">
              <a:buNone/>
              <a:defRPr sz="1000">
                <a:solidFill>
                  <a:schemeClr val="dk1"/>
                </a:solidFill>
                <a:latin typeface="Economica"/>
                <a:ea typeface="Economica"/>
                <a:cs typeface="Economica"/>
                <a:sym typeface="Economica"/>
              </a:defRPr>
            </a:lvl4pPr>
            <a:lvl5pPr lvl="4" algn="r" rtl="0">
              <a:buNone/>
              <a:defRPr sz="1000">
                <a:solidFill>
                  <a:schemeClr val="dk1"/>
                </a:solidFill>
                <a:latin typeface="Economica"/>
                <a:ea typeface="Economica"/>
                <a:cs typeface="Economica"/>
                <a:sym typeface="Economica"/>
              </a:defRPr>
            </a:lvl5pPr>
            <a:lvl6pPr lvl="5" algn="r" rtl="0">
              <a:buNone/>
              <a:defRPr sz="1000">
                <a:solidFill>
                  <a:schemeClr val="dk1"/>
                </a:solidFill>
                <a:latin typeface="Economica"/>
                <a:ea typeface="Economica"/>
                <a:cs typeface="Economica"/>
                <a:sym typeface="Economica"/>
              </a:defRPr>
            </a:lvl6pPr>
            <a:lvl7pPr lvl="6" algn="r" rtl="0">
              <a:buNone/>
              <a:defRPr sz="1000">
                <a:solidFill>
                  <a:schemeClr val="dk1"/>
                </a:solidFill>
                <a:latin typeface="Economica"/>
                <a:ea typeface="Economica"/>
                <a:cs typeface="Economica"/>
                <a:sym typeface="Economica"/>
              </a:defRPr>
            </a:lvl7pPr>
            <a:lvl8pPr lvl="7" algn="r" rtl="0">
              <a:buNone/>
              <a:defRPr sz="1000">
                <a:solidFill>
                  <a:schemeClr val="dk1"/>
                </a:solidFill>
                <a:latin typeface="Economica"/>
                <a:ea typeface="Economica"/>
                <a:cs typeface="Economica"/>
                <a:sym typeface="Economica"/>
              </a:defRPr>
            </a:lvl8pPr>
            <a:lvl9pPr lvl="8" algn="r" rtl="0">
              <a:buNone/>
              <a:defRPr sz="1000">
                <a:solidFill>
                  <a:schemeClr val="dk1"/>
                </a:solidFill>
                <a:latin typeface="Economica"/>
                <a:ea typeface="Economica"/>
                <a:cs typeface="Economica"/>
                <a:sym typeface="Economica"/>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4.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nFE8IaoInQU"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pic>
        <p:nvPicPr>
          <p:cNvPr id="149" name="Google Shape;149;g1073a7b6ab5_0_157" descr="A picture containing sitting, monitor, man&#10;&#10;Description automatically generated"/>
          <p:cNvPicPr preferRelativeResize="0"/>
          <p:nvPr/>
        </p:nvPicPr>
        <p:blipFill rotWithShape="1">
          <a:blip r:embed="rId3">
            <a:alphaModFix/>
          </a:blip>
          <a:srcRect/>
          <a:stretch/>
        </p:blipFill>
        <p:spPr>
          <a:xfrm>
            <a:off x="0" y="296835"/>
            <a:ext cx="9145104" cy="5143500"/>
          </a:xfrm>
          <a:prstGeom prst="rect">
            <a:avLst/>
          </a:prstGeom>
          <a:noFill/>
          <a:ln>
            <a:noFill/>
          </a:ln>
        </p:spPr>
      </p:pic>
      <p:sp>
        <p:nvSpPr>
          <p:cNvPr id="151" name="Google Shape;151;g1073a7b6ab5_0_157"/>
          <p:cNvSpPr txBox="1">
            <a:spLocks noGrp="1"/>
          </p:cNvSpPr>
          <p:nvPr>
            <p:ph type="title"/>
          </p:nvPr>
        </p:nvSpPr>
        <p:spPr>
          <a:xfrm>
            <a:off x="176275" y="296835"/>
            <a:ext cx="4913400" cy="18339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970"/>
              <a:buFont typeface="Open Sans"/>
              <a:buNone/>
            </a:pPr>
            <a:r>
              <a:rPr lang="en-GB" sz="3480"/>
              <a:t>T Level Technical Qualification in Management and Administration </a:t>
            </a:r>
            <a:endParaRPr sz="3480"/>
          </a:p>
        </p:txBody>
      </p:sp>
      <p:pic>
        <p:nvPicPr>
          <p:cNvPr id="3" name="Picture 2">
            <a:extLst>
              <a:ext uri="{FF2B5EF4-FFF2-40B4-BE49-F238E27FC236}">
                <a16:creationId xmlns:a16="http://schemas.microsoft.com/office/drawing/2014/main" id="{DC9076BB-A07A-486C-9934-C0D03218BFF4}"/>
              </a:ext>
            </a:extLst>
          </p:cNvPr>
          <p:cNvPicPr>
            <a:picLocks noChangeAspect="1"/>
          </p:cNvPicPr>
          <p:nvPr/>
        </p:nvPicPr>
        <p:blipFill>
          <a:blip r:embed="rId4"/>
          <a:stretch>
            <a:fillRect/>
          </a:stretch>
        </p:blipFill>
        <p:spPr>
          <a:xfrm>
            <a:off x="0" y="5962696"/>
            <a:ext cx="9144000" cy="50408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g1073a7b6ab5_0_249"/>
          <p:cNvSpPr txBox="1">
            <a:spLocks noGrp="1"/>
          </p:cNvSpPr>
          <p:nvPr>
            <p:ph type="title"/>
          </p:nvPr>
        </p:nvSpPr>
        <p:spPr>
          <a:xfrm>
            <a:off x="457200" y="274638"/>
            <a:ext cx="8229600" cy="1143000"/>
          </a:xfrm>
          <a:prstGeom prst="rect">
            <a:avLst/>
          </a:prstGeom>
          <a:solidFill>
            <a:srgbClr val="D9D2E9"/>
          </a:solidFill>
          <a:ln w="38100" cap="flat" cmpd="sng">
            <a:solidFill>
              <a:schemeClr val="lt1"/>
            </a:solidFill>
            <a:prstDash val="solid"/>
            <a:round/>
            <a:headEnd type="none" w="sm" len="sm"/>
            <a:tailEnd type="none" w="sm" len="sm"/>
          </a:ln>
          <a:effectLst>
            <a:outerShdw blurRad="40000" dist="20000" dir="5400000" rotWithShape="0">
              <a:srgbClr val="000000">
                <a:alpha val="37650"/>
              </a:srgbClr>
            </a:outerShdw>
          </a:effectLst>
        </p:spPr>
        <p:txBody>
          <a:bodyPr spcFirstLastPara="1" wrap="square" lIns="91425" tIns="45700" rIns="91425" bIns="45700" anchor="ctr" anchorCtr="0">
            <a:normAutofit fontScale="90000"/>
          </a:bodyPr>
          <a:lstStyle/>
          <a:p>
            <a:pPr marL="0" lvl="0" indent="0" algn="ctr" rtl="0">
              <a:spcBef>
                <a:spcPts val="0"/>
              </a:spcBef>
              <a:spcAft>
                <a:spcPts val="0"/>
              </a:spcAft>
              <a:buClr>
                <a:schemeClr val="lt1"/>
              </a:buClr>
              <a:buSzPct val="100000"/>
              <a:buFont typeface="Calibri"/>
              <a:buNone/>
            </a:pPr>
            <a:r>
              <a:rPr lang="en-GB">
                <a:latin typeface="Calibri"/>
                <a:ea typeface="Calibri"/>
                <a:cs typeface="Calibri"/>
                <a:sym typeface="Calibri"/>
              </a:rPr>
              <a:t>Note down words you would associate with these 4 stages: </a:t>
            </a:r>
            <a:endParaRPr/>
          </a:p>
        </p:txBody>
      </p:sp>
      <p:sp>
        <p:nvSpPr>
          <p:cNvPr id="209" name="Google Shape;209;g1073a7b6ab5_0_249"/>
          <p:cNvSpPr txBox="1">
            <a:spLocks noGrp="1"/>
          </p:cNvSpPr>
          <p:nvPr>
            <p:ph type="body" idx="1"/>
          </p:nvPr>
        </p:nvSpPr>
        <p:spPr>
          <a:xfrm>
            <a:off x="457200" y="1600200"/>
            <a:ext cx="8229600" cy="4526100"/>
          </a:xfrm>
          <a:prstGeom prst="rect">
            <a:avLst/>
          </a:prstGeom>
          <a:noFill/>
          <a:ln>
            <a:noFill/>
          </a:ln>
        </p:spPr>
        <p:txBody>
          <a:bodyPr spcFirstLastPara="1" wrap="square" lIns="91425" tIns="45700" rIns="91425" bIns="45700" anchor="t" anchorCtr="0">
            <a:normAutofit lnSpcReduction="20000"/>
          </a:bodyPr>
          <a:lstStyle/>
          <a:p>
            <a:pPr marL="0" lvl="0" indent="0" algn="l" rtl="0">
              <a:spcBef>
                <a:spcPts val="360"/>
              </a:spcBef>
              <a:spcAft>
                <a:spcPts val="0"/>
              </a:spcAft>
              <a:buNone/>
            </a:pPr>
            <a:r>
              <a:rPr lang="en-GB" b="1">
                <a:solidFill>
                  <a:srgbClr val="FF3300"/>
                </a:solidFill>
              </a:rPr>
              <a:t>Norming</a:t>
            </a:r>
            <a:r>
              <a:rPr lang="en-GB"/>
              <a:t> is when the team starts to work effectively, relationships are more clear and the purpose is clear for the team.</a:t>
            </a:r>
            <a:endParaRPr/>
          </a:p>
          <a:p>
            <a:pPr marL="0" lvl="0" indent="0" algn="l" rtl="0">
              <a:spcBef>
                <a:spcPts val="360"/>
              </a:spcBef>
              <a:spcAft>
                <a:spcPts val="0"/>
              </a:spcAft>
              <a:buNone/>
            </a:pPr>
            <a:endParaRPr/>
          </a:p>
          <a:p>
            <a:pPr marL="0" lvl="0" indent="0" algn="l" rtl="0">
              <a:spcBef>
                <a:spcPts val="360"/>
              </a:spcBef>
              <a:spcAft>
                <a:spcPts val="0"/>
              </a:spcAft>
              <a:buNone/>
            </a:pPr>
            <a:r>
              <a:rPr lang="en-GB" b="1">
                <a:solidFill>
                  <a:srgbClr val="FF3300"/>
                </a:solidFill>
              </a:rPr>
              <a:t>Performing</a:t>
            </a:r>
            <a:r>
              <a:rPr lang="en-GB"/>
              <a:t> is when the team has ironed out its differences, it is clear about what it needs to do and the best work is achieved. The cycle goes back to forming again if new members of the team join or more leadership guidance and direction is required.</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g1073a7b6ab5_0_292"/>
          <p:cNvSpPr txBox="1">
            <a:spLocks noGrp="1"/>
          </p:cNvSpPr>
          <p:nvPr>
            <p:ph type="title"/>
          </p:nvPr>
        </p:nvSpPr>
        <p:spPr>
          <a:xfrm>
            <a:off x="457200" y="274638"/>
            <a:ext cx="8229600" cy="1143000"/>
          </a:xfrm>
          <a:prstGeom prst="rect">
            <a:avLst/>
          </a:prstGeom>
          <a:solidFill>
            <a:srgbClr val="D9D2E9"/>
          </a:solidFill>
        </p:spPr>
        <p:txBody>
          <a:bodyPr spcFirstLastPara="1" wrap="square" lIns="91425" tIns="45700" rIns="91425" bIns="45700" anchor="ctr" anchorCtr="0">
            <a:normAutofit/>
          </a:bodyPr>
          <a:lstStyle/>
          <a:p>
            <a:pPr marL="0" lvl="0" indent="0" algn="ctr" rtl="0">
              <a:spcBef>
                <a:spcPts val="0"/>
              </a:spcBef>
              <a:spcAft>
                <a:spcPts val="0"/>
              </a:spcAft>
              <a:buNone/>
            </a:pPr>
            <a:r>
              <a:rPr lang="en-GB"/>
              <a:t>Adjourning</a:t>
            </a:r>
            <a:endParaRPr/>
          </a:p>
        </p:txBody>
      </p:sp>
      <p:sp>
        <p:nvSpPr>
          <p:cNvPr id="215" name="Google Shape;215;g1073a7b6ab5_0_292"/>
          <p:cNvSpPr txBox="1">
            <a:spLocks noGrp="1"/>
          </p:cNvSpPr>
          <p:nvPr>
            <p:ph type="body" idx="1"/>
          </p:nvPr>
        </p:nvSpPr>
        <p:spPr>
          <a:xfrm>
            <a:off x="457200" y="1538775"/>
            <a:ext cx="8229600" cy="45261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r>
              <a:rPr lang="en-GB"/>
              <a:t>A few years later Tuckman updated his own model to include </a:t>
            </a:r>
            <a:r>
              <a:rPr lang="en-GB" b="1">
                <a:solidFill>
                  <a:srgbClr val="FF3300"/>
                </a:solidFill>
              </a:rPr>
              <a:t>Adjourning</a:t>
            </a:r>
            <a:r>
              <a:rPr lang="en-GB"/>
              <a:t>.  Last but not least is the adjourning stage. Sometimes also called the termination, mourning, or ending stage, most, if not all, of the goals of the team have been accomplished.</a:t>
            </a:r>
            <a:endParaRPr/>
          </a:p>
        </p:txBody>
      </p:sp>
      <p:pic>
        <p:nvPicPr>
          <p:cNvPr id="216" name="Google Shape;216;g1073a7b6ab5_0_292"/>
          <p:cNvPicPr preferRelativeResize="0"/>
          <p:nvPr/>
        </p:nvPicPr>
        <p:blipFill rotWithShape="1">
          <a:blip r:embed="rId3">
            <a:alphaModFix/>
          </a:blip>
          <a:srcRect l="23487" t="25314" r="31319" b="32204"/>
          <a:stretch/>
        </p:blipFill>
        <p:spPr>
          <a:xfrm>
            <a:off x="4018675" y="4121275"/>
            <a:ext cx="4866026" cy="2572976"/>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g1073a7b6ab5_0_263"/>
          <p:cNvSpPr txBox="1">
            <a:spLocks noGrp="1"/>
          </p:cNvSpPr>
          <p:nvPr>
            <p:ph type="title"/>
          </p:nvPr>
        </p:nvSpPr>
        <p:spPr>
          <a:xfrm>
            <a:off x="457200" y="274638"/>
            <a:ext cx="8229600" cy="1143000"/>
          </a:xfrm>
          <a:prstGeom prst="rect">
            <a:avLst/>
          </a:prstGeom>
          <a:solidFill>
            <a:srgbClr val="D9D2E9"/>
          </a:solidFill>
        </p:spPr>
        <p:txBody>
          <a:bodyPr spcFirstLastPara="1" wrap="square" lIns="91425" tIns="45700" rIns="91425" bIns="45700" anchor="ctr" anchorCtr="0">
            <a:normAutofit/>
          </a:bodyPr>
          <a:lstStyle/>
          <a:p>
            <a:pPr marL="0" lvl="0" indent="0" algn="ctr" rtl="0">
              <a:spcBef>
                <a:spcPts val="0"/>
              </a:spcBef>
              <a:spcAft>
                <a:spcPts val="0"/>
              </a:spcAft>
              <a:buNone/>
            </a:pPr>
            <a:r>
              <a:rPr lang="en-GB"/>
              <a:t>Team Activity</a:t>
            </a:r>
            <a:endParaRPr/>
          </a:p>
        </p:txBody>
      </p:sp>
      <p:sp>
        <p:nvSpPr>
          <p:cNvPr id="222" name="Google Shape;222;g1073a7b6ab5_0_263"/>
          <p:cNvSpPr txBox="1">
            <a:spLocks noGrp="1"/>
          </p:cNvSpPr>
          <p:nvPr>
            <p:ph type="body" idx="1"/>
          </p:nvPr>
        </p:nvSpPr>
        <p:spPr>
          <a:xfrm>
            <a:off x="457200" y="1600200"/>
            <a:ext cx="8229600" cy="45261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r>
              <a:rPr lang="en-GB" b="1">
                <a:solidFill>
                  <a:srgbClr val="FF3300"/>
                </a:solidFill>
              </a:rPr>
              <a:t>Time: 30 minutes</a:t>
            </a:r>
            <a:endParaRPr b="1">
              <a:solidFill>
                <a:srgbClr val="FF3300"/>
              </a:solidFill>
            </a:endParaRPr>
          </a:p>
          <a:p>
            <a:pPr marL="0" lvl="0" indent="0" algn="l" rtl="0">
              <a:spcBef>
                <a:spcPts val="360"/>
              </a:spcBef>
              <a:spcAft>
                <a:spcPts val="0"/>
              </a:spcAft>
              <a:buNone/>
            </a:pPr>
            <a:endParaRPr/>
          </a:p>
          <a:p>
            <a:pPr marL="0" lvl="0" indent="0" algn="l" rtl="0">
              <a:spcBef>
                <a:spcPts val="360"/>
              </a:spcBef>
              <a:spcAft>
                <a:spcPts val="0"/>
              </a:spcAft>
              <a:buNone/>
            </a:pPr>
            <a:r>
              <a:rPr lang="en-GB"/>
              <a:t>2 minutes for task Introduction</a:t>
            </a:r>
            <a:endParaRPr/>
          </a:p>
          <a:p>
            <a:pPr marL="0" lvl="0" indent="0" algn="l" rtl="0">
              <a:spcBef>
                <a:spcPts val="360"/>
              </a:spcBef>
              <a:spcAft>
                <a:spcPts val="0"/>
              </a:spcAft>
              <a:buNone/>
            </a:pPr>
            <a:r>
              <a:rPr lang="en-GB"/>
              <a:t>20 minutes to build the structure</a:t>
            </a:r>
            <a:endParaRPr/>
          </a:p>
          <a:p>
            <a:pPr marL="0" lvl="0" indent="0" algn="l" rtl="0">
              <a:spcBef>
                <a:spcPts val="360"/>
              </a:spcBef>
              <a:spcAft>
                <a:spcPts val="0"/>
              </a:spcAft>
              <a:buNone/>
            </a:pPr>
            <a:r>
              <a:rPr lang="en-GB"/>
              <a:t>3 minute to test (based on 3 groups)</a:t>
            </a:r>
            <a:endParaRPr/>
          </a:p>
          <a:p>
            <a:pPr marL="0" lvl="0" indent="0" algn="l" rtl="0">
              <a:spcBef>
                <a:spcPts val="360"/>
              </a:spcBef>
              <a:spcAft>
                <a:spcPts val="0"/>
              </a:spcAft>
              <a:buNone/>
            </a:pPr>
            <a:r>
              <a:rPr lang="en-GB"/>
              <a:t>5 minutes to reviewing and debrief</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g1073a7b6ab5_0_273"/>
          <p:cNvSpPr txBox="1">
            <a:spLocks noGrp="1"/>
          </p:cNvSpPr>
          <p:nvPr>
            <p:ph type="title"/>
          </p:nvPr>
        </p:nvSpPr>
        <p:spPr>
          <a:xfrm>
            <a:off x="457200" y="274638"/>
            <a:ext cx="8229600" cy="1143000"/>
          </a:xfrm>
          <a:prstGeom prst="rect">
            <a:avLst/>
          </a:prstGeom>
          <a:solidFill>
            <a:srgbClr val="D9D2E9"/>
          </a:solidFill>
        </p:spPr>
        <p:txBody>
          <a:bodyPr spcFirstLastPara="1" wrap="square" lIns="91425" tIns="45700" rIns="91425" bIns="45700" anchor="ctr" anchorCtr="0">
            <a:normAutofit/>
          </a:bodyPr>
          <a:lstStyle/>
          <a:p>
            <a:pPr marL="0" lvl="0" indent="0" algn="ctr" rtl="0">
              <a:spcBef>
                <a:spcPts val="0"/>
              </a:spcBef>
              <a:spcAft>
                <a:spcPts val="0"/>
              </a:spcAft>
              <a:buNone/>
            </a:pPr>
            <a:r>
              <a:rPr lang="en-GB"/>
              <a:t>Team Activity - Groups of 4-6</a:t>
            </a:r>
            <a:endParaRPr/>
          </a:p>
        </p:txBody>
      </p:sp>
      <p:sp>
        <p:nvSpPr>
          <p:cNvPr id="228" name="Google Shape;228;g1073a7b6ab5_0_273"/>
          <p:cNvSpPr txBox="1">
            <a:spLocks noGrp="1"/>
          </p:cNvSpPr>
          <p:nvPr>
            <p:ph type="body" idx="1"/>
          </p:nvPr>
        </p:nvSpPr>
        <p:spPr>
          <a:xfrm>
            <a:off x="457200" y="1600200"/>
            <a:ext cx="8229600" cy="45261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a:p>
            <a:pPr marL="0" lvl="0" indent="0" algn="l" rtl="0">
              <a:spcBef>
                <a:spcPts val="360"/>
              </a:spcBef>
              <a:spcAft>
                <a:spcPts val="0"/>
              </a:spcAft>
              <a:buNone/>
            </a:pPr>
            <a:r>
              <a:rPr lang="en-GB"/>
              <a:t>Using the materials given to your group you must build the tallest structure that you can.  The structure must be able to take the weight of a double bar kit kat at the top.</a:t>
            </a:r>
            <a:endParaRPr/>
          </a:p>
          <a:p>
            <a:pPr marL="0" lvl="0" indent="0" algn="l" rtl="0">
              <a:spcBef>
                <a:spcPts val="360"/>
              </a:spcBef>
              <a:spcAft>
                <a:spcPts val="0"/>
              </a:spcAft>
              <a:buNone/>
            </a:pPr>
            <a:endParaRPr/>
          </a:p>
        </p:txBody>
      </p:sp>
      <p:pic>
        <p:nvPicPr>
          <p:cNvPr id="229" name="Google Shape;229;g1073a7b6ab5_0_273"/>
          <p:cNvPicPr preferRelativeResize="0"/>
          <p:nvPr/>
        </p:nvPicPr>
        <p:blipFill>
          <a:blip r:embed="rId3">
            <a:alphaModFix/>
          </a:blip>
          <a:stretch>
            <a:fillRect/>
          </a:stretch>
        </p:blipFill>
        <p:spPr>
          <a:xfrm>
            <a:off x="943313" y="4613675"/>
            <a:ext cx="2466975" cy="1847850"/>
          </a:xfrm>
          <a:prstGeom prst="rect">
            <a:avLst/>
          </a:prstGeom>
          <a:noFill/>
          <a:ln>
            <a:noFill/>
          </a:ln>
        </p:spPr>
      </p:pic>
      <p:pic>
        <p:nvPicPr>
          <p:cNvPr id="230" name="Google Shape;230;g1073a7b6ab5_0_273"/>
          <p:cNvPicPr preferRelativeResize="0"/>
          <p:nvPr/>
        </p:nvPicPr>
        <p:blipFill>
          <a:blip r:embed="rId4">
            <a:alphaModFix/>
          </a:blip>
          <a:stretch>
            <a:fillRect/>
          </a:stretch>
        </p:blipFill>
        <p:spPr>
          <a:xfrm>
            <a:off x="5781888" y="4065688"/>
            <a:ext cx="2143125" cy="214312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g1073a7b6ab5_0_285"/>
          <p:cNvSpPr txBox="1">
            <a:spLocks noGrp="1"/>
          </p:cNvSpPr>
          <p:nvPr>
            <p:ph type="title"/>
          </p:nvPr>
        </p:nvSpPr>
        <p:spPr>
          <a:xfrm>
            <a:off x="457200" y="274638"/>
            <a:ext cx="8229600" cy="1143000"/>
          </a:xfrm>
          <a:prstGeom prst="rect">
            <a:avLst/>
          </a:prstGeom>
          <a:solidFill>
            <a:srgbClr val="D9D2E9"/>
          </a:solidFill>
        </p:spPr>
        <p:txBody>
          <a:bodyPr spcFirstLastPara="1" wrap="square" lIns="91425" tIns="45700" rIns="91425" bIns="45700" anchor="ctr" anchorCtr="0">
            <a:normAutofit/>
          </a:bodyPr>
          <a:lstStyle/>
          <a:p>
            <a:pPr marL="0" lvl="0" indent="0" algn="ctr" rtl="0">
              <a:spcBef>
                <a:spcPts val="0"/>
              </a:spcBef>
              <a:spcAft>
                <a:spcPts val="0"/>
              </a:spcAft>
              <a:buNone/>
            </a:pPr>
            <a:r>
              <a:rPr lang="en-GB"/>
              <a:t>Materials Provided</a:t>
            </a:r>
            <a:endParaRPr/>
          </a:p>
        </p:txBody>
      </p:sp>
      <p:sp>
        <p:nvSpPr>
          <p:cNvPr id="236" name="Google Shape;236;g1073a7b6ab5_0_285"/>
          <p:cNvSpPr txBox="1">
            <a:spLocks noGrp="1"/>
          </p:cNvSpPr>
          <p:nvPr>
            <p:ph type="body" idx="1"/>
          </p:nvPr>
        </p:nvSpPr>
        <p:spPr>
          <a:xfrm>
            <a:off x="457200" y="1600200"/>
            <a:ext cx="8229600" cy="45261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a:p>
            <a:pPr marL="0" lvl="0" indent="0" algn="l" rtl="0">
              <a:spcBef>
                <a:spcPts val="360"/>
              </a:spcBef>
              <a:spcAft>
                <a:spcPts val="0"/>
              </a:spcAft>
              <a:buNone/>
            </a:pPr>
            <a:r>
              <a:rPr lang="en-GB"/>
              <a:t>50 paper straws</a:t>
            </a:r>
            <a:endParaRPr/>
          </a:p>
          <a:p>
            <a:pPr marL="0" lvl="0" indent="0" algn="l" rtl="0">
              <a:spcBef>
                <a:spcPts val="360"/>
              </a:spcBef>
              <a:spcAft>
                <a:spcPts val="0"/>
              </a:spcAft>
              <a:buNone/>
            </a:pPr>
            <a:r>
              <a:rPr lang="en-GB"/>
              <a:t>1 roll Sellotape</a:t>
            </a:r>
            <a:endParaRPr/>
          </a:p>
          <a:p>
            <a:pPr marL="0" lvl="0" indent="0" algn="l" rtl="0">
              <a:spcBef>
                <a:spcPts val="360"/>
              </a:spcBef>
              <a:spcAft>
                <a:spcPts val="0"/>
              </a:spcAft>
              <a:buNone/>
            </a:pPr>
            <a:r>
              <a:rPr lang="en-GB"/>
              <a:t>1 Kit kat</a:t>
            </a:r>
            <a:endParaRPr/>
          </a:p>
          <a:p>
            <a:pPr marL="0" lvl="0" indent="0" algn="l" rtl="0">
              <a:spcBef>
                <a:spcPts val="360"/>
              </a:spcBef>
              <a:spcAft>
                <a:spcPts val="0"/>
              </a:spcAft>
              <a:buNone/>
            </a:pPr>
            <a:r>
              <a:rPr lang="en-GB"/>
              <a:t>1 pair of scissors</a:t>
            </a:r>
            <a:endParaRPr/>
          </a:p>
          <a:p>
            <a:pPr marL="0" lvl="0" indent="0" algn="l" rtl="0">
              <a:spcBef>
                <a:spcPts val="360"/>
              </a:spcBef>
              <a:spcAft>
                <a:spcPts val="0"/>
              </a:spcAft>
              <a:buNone/>
            </a:pPr>
            <a:endParaRPr/>
          </a:p>
          <a:p>
            <a:pPr marL="0" lvl="0" indent="0" algn="l" rtl="0">
              <a:spcBef>
                <a:spcPts val="360"/>
              </a:spcBef>
              <a:spcAft>
                <a:spcPts val="0"/>
              </a:spcAft>
              <a:buNone/>
            </a:pPr>
            <a:r>
              <a:rPr lang="en-GB"/>
              <a:t>You may not use anything else!</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5"/>
          <p:cNvSpPr txBox="1">
            <a:spLocks noGrp="1"/>
          </p:cNvSpPr>
          <p:nvPr>
            <p:ph type="title"/>
          </p:nvPr>
        </p:nvSpPr>
        <p:spPr>
          <a:xfrm>
            <a:off x="457200" y="274638"/>
            <a:ext cx="8229600" cy="1143000"/>
          </a:xfrm>
          <a:prstGeom prst="rect">
            <a:avLst/>
          </a:prstGeom>
          <a:solidFill>
            <a:srgbClr val="D9D2E9"/>
          </a:solid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Calibri"/>
              <a:buNone/>
            </a:pPr>
            <a:r>
              <a:rPr lang="en-GB"/>
              <a:t>Following the activity - Now complete the written reflection</a:t>
            </a:r>
            <a:endParaRPr/>
          </a:p>
        </p:txBody>
      </p:sp>
      <p:sp>
        <p:nvSpPr>
          <p:cNvPr id="242" name="Google Shape;242;p5"/>
          <p:cNvSpPr txBox="1">
            <a:spLocks noGrp="1"/>
          </p:cNvSpPr>
          <p:nvPr>
            <p:ph type="body" idx="1"/>
          </p:nvPr>
        </p:nvSpPr>
        <p:spPr>
          <a:xfrm>
            <a:off x="457200" y="1600200"/>
            <a:ext cx="8229600" cy="4525963"/>
          </a:xfrm>
          <a:prstGeom prst="rect">
            <a:avLst/>
          </a:prstGeom>
          <a:solidFill>
            <a:srgbClr val="B4A7D6"/>
          </a:solid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3200"/>
              <a:buChar char="•"/>
            </a:pPr>
            <a:r>
              <a:rPr lang="en-GB"/>
              <a:t>In the team challenge, can you identify the different stages of </a:t>
            </a:r>
            <a:endParaRPr/>
          </a:p>
          <a:p>
            <a:pPr marL="342900" lvl="0" indent="-342900" algn="l" rtl="0">
              <a:spcBef>
                <a:spcPts val="640"/>
              </a:spcBef>
              <a:spcAft>
                <a:spcPts val="0"/>
              </a:spcAft>
              <a:buClr>
                <a:schemeClr val="dk1"/>
              </a:buClr>
              <a:buSzPts val="3200"/>
              <a:buChar char="•"/>
            </a:pPr>
            <a:r>
              <a:rPr lang="en-GB"/>
              <a:t>Forming </a:t>
            </a:r>
            <a:endParaRPr/>
          </a:p>
          <a:p>
            <a:pPr marL="342900" lvl="0" indent="-342900" algn="l" rtl="0">
              <a:spcBef>
                <a:spcPts val="640"/>
              </a:spcBef>
              <a:spcAft>
                <a:spcPts val="0"/>
              </a:spcAft>
              <a:buClr>
                <a:schemeClr val="dk1"/>
              </a:buClr>
              <a:buSzPts val="3200"/>
              <a:buChar char="•"/>
            </a:pPr>
            <a:r>
              <a:rPr lang="en-GB"/>
              <a:t>Storming </a:t>
            </a:r>
            <a:endParaRPr/>
          </a:p>
          <a:p>
            <a:pPr marL="342900" lvl="0" indent="-342900" algn="l" rtl="0">
              <a:spcBef>
                <a:spcPts val="640"/>
              </a:spcBef>
              <a:spcAft>
                <a:spcPts val="0"/>
              </a:spcAft>
              <a:buClr>
                <a:schemeClr val="dk1"/>
              </a:buClr>
              <a:buSzPts val="3200"/>
              <a:buChar char="•"/>
            </a:pPr>
            <a:r>
              <a:rPr lang="en-GB"/>
              <a:t>Norming</a:t>
            </a:r>
            <a:endParaRPr/>
          </a:p>
          <a:p>
            <a:pPr marL="342900" lvl="0" indent="-342900" algn="l" rtl="0">
              <a:spcBef>
                <a:spcPts val="640"/>
              </a:spcBef>
              <a:spcAft>
                <a:spcPts val="0"/>
              </a:spcAft>
              <a:buClr>
                <a:schemeClr val="dk1"/>
              </a:buClr>
              <a:buSzPts val="3200"/>
              <a:buChar char="•"/>
            </a:pPr>
            <a:r>
              <a:rPr lang="en-GB"/>
              <a:t>Performing </a:t>
            </a:r>
            <a:endParaRPr/>
          </a:p>
          <a:p>
            <a:pPr marL="342900" lvl="0" indent="-254000" algn="l" rtl="0">
              <a:spcBef>
                <a:spcPts val="640"/>
              </a:spcBef>
              <a:spcAft>
                <a:spcPts val="0"/>
              </a:spcAft>
              <a:buSzPts val="1800"/>
              <a:buChar char="•"/>
            </a:pPr>
            <a:r>
              <a:rPr lang="en-GB"/>
              <a:t>Adjourning</a:t>
            </a:r>
            <a:endParaRPr/>
          </a:p>
          <a:p>
            <a:pPr marL="342900" lvl="0" indent="-139700" algn="l" rtl="0">
              <a:spcBef>
                <a:spcPts val="640"/>
              </a:spcBef>
              <a:spcAft>
                <a:spcPts val="0"/>
              </a:spcAft>
              <a:buClr>
                <a:schemeClr val="dk1"/>
              </a:buClr>
              <a:buSzPts val="3200"/>
              <a:buNone/>
            </a:pP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g1073a7b6ab5_0_302"/>
          <p:cNvSpPr txBox="1">
            <a:spLocks noGrp="1"/>
          </p:cNvSpPr>
          <p:nvPr>
            <p:ph type="title"/>
          </p:nvPr>
        </p:nvSpPr>
        <p:spPr>
          <a:xfrm>
            <a:off x="457200" y="274638"/>
            <a:ext cx="8229600" cy="1143000"/>
          </a:xfrm>
          <a:prstGeom prst="rect">
            <a:avLst/>
          </a:prstGeom>
          <a:solidFill>
            <a:srgbClr val="D9D2E9"/>
          </a:solidFill>
        </p:spPr>
        <p:txBody>
          <a:bodyPr spcFirstLastPara="1" wrap="square" lIns="91425" tIns="45700" rIns="91425" bIns="45700" anchor="ctr" anchorCtr="0">
            <a:normAutofit/>
          </a:bodyPr>
          <a:lstStyle/>
          <a:p>
            <a:pPr marL="0" lvl="0" indent="0" algn="l" rtl="0">
              <a:lnSpc>
                <a:spcPct val="115000"/>
              </a:lnSpc>
              <a:spcBef>
                <a:spcPts val="0"/>
              </a:spcBef>
              <a:spcAft>
                <a:spcPts val="1200"/>
              </a:spcAft>
              <a:buClr>
                <a:schemeClr val="dk1"/>
              </a:buClr>
              <a:buSzPts val="1100"/>
              <a:buFont typeface="Arial"/>
              <a:buNone/>
            </a:pPr>
            <a:r>
              <a:rPr lang="en-GB" sz="4300" b="1">
                <a:solidFill>
                  <a:srgbClr val="231F20"/>
                </a:solidFill>
              </a:rPr>
              <a:t>Real-life example</a:t>
            </a:r>
            <a:endParaRPr/>
          </a:p>
        </p:txBody>
      </p:sp>
      <p:sp>
        <p:nvSpPr>
          <p:cNvPr id="248" name="Google Shape;248;g1073a7b6ab5_0_302"/>
          <p:cNvSpPr txBox="1">
            <a:spLocks noGrp="1"/>
          </p:cNvSpPr>
          <p:nvPr>
            <p:ph type="body" idx="1"/>
          </p:nvPr>
        </p:nvSpPr>
        <p:spPr>
          <a:xfrm>
            <a:off x="457200" y="1600200"/>
            <a:ext cx="8229600" cy="4526100"/>
          </a:xfrm>
          <a:prstGeom prst="rect">
            <a:avLst/>
          </a:prstGeom>
        </p:spPr>
        <p:txBody>
          <a:bodyPr spcFirstLastPara="1" wrap="square" lIns="91425" tIns="45700" rIns="91425" bIns="45700" anchor="t" anchorCtr="0">
            <a:normAutofit/>
          </a:bodyPr>
          <a:lstStyle/>
          <a:p>
            <a:pPr marL="0" lvl="0" indent="0" algn="l" rtl="0">
              <a:lnSpc>
                <a:spcPct val="115000"/>
              </a:lnSpc>
              <a:spcBef>
                <a:spcPts val="0"/>
              </a:spcBef>
              <a:spcAft>
                <a:spcPts val="0"/>
              </a:spcAft>
              <a:buClr>
                <a:schemeClr val="dk1"/>
              </a:buClr>
              <a:buSzPts val="1100"/>
              <a:buFont typeface="Arial"/>
              <a:buNone/>
            </a:pPr>
            <a:r>
              <a:rPr lang="en-GB" sz="4100">
                <a:solidFill>
                  <a:srgbClr val="231F20"/>
                </a:solidFill>
              </a:rPr>
              <a:t>The Chartered Association of Business Schools published a report placing team working as one of the most important skills valued by employers.</a:t>
            </a:r>
            <a:endParaRPr sz="4100">
              <a:solidFill>
                <a:srgbClr val="231F20"/>
              </a:solidFill>
            </a:endParaRPr>
          </a:p>
          <a:p>
            <a:pPr marL="0" lvl="0" indent="0" algn="l" rtl="0">
              <a:spcBef>
                <a:spcPts val="1200"/>
              </a:spcBef>
              <a:spcAft>
                <a:spcPts val="0"/>
              </a:spcAft>
              <a:buNone/>
            </a:pP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g1073a7b6ab5_0_297"/>
          <p:cNvSpPr txBox="1">
            <a:spLocks noGrp="1"/>
          </p:cNvSpPr>
          <p:nvPr>
            <p:ph type="title"/>
          </p:nvPr>
        </p:nvSpPr>
        <p:spPr>
          <a:xfrm>
            <a:off x="457200" y="274638"/>
            <a:ext cx="8229600" cy="1143000"/>
          </a:xfrm>
          <a:prstGeom prst="rect">
            <a:avLst/>
          </a:prstGeom>
          <a:solidFill>
            <a:srgbClr val="D9D2E9"/>
          </a:solidFill>
        </p:spPr>
        <p:txBody>
          <a:bodyPr spcFirstLastPara="1" wrap="square" lIns="91425" tIns="45700" rIns="91425" bIns="45700" anchor="ctr" anchorCtr="0">
            <a:normAutofit/>
          </a:bodyPr>
          <a:lstStyle/>
          <a:p>
            <a:pPr marL="0" lvl="0" indent="0" algn="ctr" rtl="0">
              <a:spcBef>
                <a:spcPts val="0"/>
              </a:spcBef>
              <a:spcAft>
                <a:spcPts val="0"/>
              </a:spcAft>
              <a:buNone/>
            </a:pPr>
            <a:r>
              <a:rPr lang="en-GB">
                <a:latin typeface="+mn-lt"/>
              </a:rPr>
              <a:t>Context Questions</a:t>
            </a:r>
            <a:endParaRPr>
              <a:latin typeface="+mn-lt"/>
            </a:endParaRPr>
          </a:p>
        </p:txBody>
      </p:sp>
      <p:sp>
        <p:nvSpPr>
          <p:cNvPr id="254" name="Google Shape;254;g1073a7b6ab5_0_297"/>
          <p:cNvSpPr txBox="1">
            <a:spLocks noGrp="1"/>
          </p:cNvSpPr>
          <p:nvPr>
            <p:ph type="body" idx="1"/>
          </p:nvPr>
        </p:nvSpPr>
        <p:spPr>
          <a:xfrm>
            <a:off x="457200" y="1600200"/>
            <a:ext cx="8406900" cy="51351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r>
              <a:rPr lang="en-GB" sz="2800">
                <a:latin typeface="+mn-lt"/>
              </a:rPr>
              <a:t>1.Analyse why  the 5 stages of group development is important for a business to understand?</a:t>
            </a:r>
            <a:endParaRPr sz="2800">
              <a:latin typeface="+mn-lt"/>
            </a:endParaRPr>
          </a:p>
          <a:p>
            <a:pPr marL="0" lvl="0" indent="0" algn="l" rtl="0">
              <a:spcBef>
                <a:spcPts val="360"/>
              </a:spcBef>
              <a:spcAft>
                <a:spcPts val="0"/>
              </a:spcAft>
              <a:buNone/>
            </a:pPr>
            <a:endParaRPr sz="2800">
              <a:latin typeface="+mn-lt"/>
            </a:endParaRPr>
          </a:p>
          <a:p>
            <a:pPr marL="0" lvl="0" indent="0" algn="l" rtl="0">
              <a:spcBef>
                <a:spcPts val="360"/>
              </a:spcBef>
              <a:spcAft>
                <a:spcPts val="0"/>
              </a:spcAft>
              <a:buNone/>
            </a:pPr>
            <a:r>
              <a:rPr lang="en-GB" sz="2800">
                <a:latin typeface="+mn-lt"/>
              </a:rPr>
              <a:t>2.Discuss the </a:t>
            </a:r>
            <a:r>
              <a:rPr lang="en-GB" sz="2800" b="1">
                <a:latin typeface="+mn-lt"/>
              </a:rPr>
              <a:t>strategies</a:t>
            </a:r>
            <a:r>
              <a:rPr lang="en-GB" sz="2800">
                <a:latin typeface="+mn-lt"/>
              </a:rPr>
              <a:t> a business can adopt to help a team advance in their development?</a:t>
            </a:r>
            <a:endParaRPr sz="2800">
              <a:latin typeface="+mn-lt"/>
            </a:endParaRPr>
          </a:p>
          <a:p>
            <a:pPr marL="0" lvl="0" indent="0" algn="l" rtl="0">
              <a:spcBef>
                <a:spcPts val="360"/>
              </a:spcBef>
              <a:spcAft>
                <a:spcPts val="0"/>
              </a:spcAft>
              <a:buNone/>
            </a:pPr>
            <a:endParaRPr sz="2800">
              <a:latin typeface="+mn-lt"/>
            </a:endParaRPr>
          </a:p>
        </p:txBody>
      </p:sp>
      <p:sp>
        <p:nvSpPr>
          <p:cNvPr id="255" name="Google Shape;255;g1073a7b6ab5_0_297"/>
          <p:cNvSpPr txBox="1"/>
          <p:nvPr/>
        </p:nvSpPr>
        <p:spPr>
          <a:xfrm>
            <a:off x="228600" y="4797600"/>
            <a:ext cx="8864100" cy="1918444"/>
          </a:xfrm>
          <a:prstGeom prst="rect">
            <a:avLst/>
          </a:prstGeom>
          <a:noFill/>
          <a:ln>
            <a:noFill/>
          </a:ln>
        </p:spPr>
        <p:txBody>
          <a:bodyPr spcFirstLastPara="1" wrap="square" lIns="91425" tIns="91425" rIns="91425" bIns="91425" anchor="t" anchorCtr="0">
            <a:spAutoFit/>
          </a:bodyPr>
          <a:lstStyle/>
          <a:p>
            <a:pPr marL="457200" lvl="0" indent="-368300" algn="l" rtl="0">
              <a:lnSpc>
                <a:spcPct val="115000"/>
              </a:lnSpc>
              <a:spcBef>
                <a:spcPts val="0"/>
              </a:spcBef>
              <a:spcAft>
                <a:spcPts val="0"/>
              </a:spcAft>
              <a:buClr>
                <a:srgbClr val="FF3300"/>
              </a:buClr>
              <a:buSzPts val="2200"/>
              <a:buFont typeface="Calibri"/>
              <a:buChar char="●"/>
            </a:pPr>
            <a:r>
              <a:rPr lang="en-GB" sz="2000" b="1">
                <a:solidFill>
                  <a:srgbClr val="FF3300"/>
                </a:solidFill>
                <a:highlight>
                  <a:srgbClr val="FFFFFF"/>
                </a:highlight>
                <a:latin typeface="+mn-lt"/>
                <a:ea typeface="Calibri"/>
                <a:cs typeface="Calibri"/>
                <a:sym typeface="Calibri"/>
              </a:rPr>
              <a:t>Focus on three elements:</a:t>
            </a:r>
            <a:endParaRPr sz="2000" b="1">
              <a:solidFill>
                <a:srgbClr val="FF3300"/>
              </a:solidFill>
              <a:highlight>
                <a:srgbClr val="FFFFFF"/>
              </a:highlight>
              <a:latin typeface="+mn-lt"/>
              <a:ea typeface="Calibri"/>
              <a:cs typeface="Calibri"/>
              <a:sym typeface="Calibri"/>
            </a:endParaRPr>
          </a:p>
          <a:p>
            <a:pPr marL="914400" lvl="1" indent="-368300" algn="l" rtl="0">
              <a:lnSpc>
                <a:spcPct val="115000"/>
              </a:lnSpc>
              <a:spcBef>
                <a:spcPts val="0"/>
              </a:spcBef>
              <a:spcAft>
                <a:spcPts val="0"/>
              </a:spcAft>
              <a:buClr>
                <a:schemeClr val="dk1"/>
              </a:buClr>
              <a:buSzPts val="2200"/>
              <a:buFont typeface="Calibri"/>
              <a:buChar char="○"/>
            </a:pPr>
            <a:r>
              <a:rPr lang="en-GB" sz="2000">
                <a:solidFill>
                  <a:srgbClr val="0000FF"/>
                </a:solidFill>
                <a:highlight>
                  <a:srgbClr val="FFFFFF"/>
                </a:highlight>
                <a:latin typeface="+mn-lt"/>
                <a:ea typeface="Calibri"/>
                <a:cs typeface="Calibri"/>
                <a:sym typeface="Calibri"/>
              </a:rPr>
              <a:t>Processes:</a:t>
            </a:r>
            <a:r>
              <a:rPr lang="en-GB" sz="2000">
                <a:solidFill>
                  <a:schemeClr val="dk1"/>
                </a:solidFill>
                <a:highlight>
                  <a:srgbClr val="FFFFFF"/>
                </a:highlight>
                <a:latin typeface="+mn-lt"/>
                <a:ea typeface="Calibri"/>
                <a:cs typeface="Calibri"/>
                <a:sym typeface="Calibri"/>
              </a:rPr>
              <a:t> how the activities will be carried out</a:t>
            </a:r>
            <a:endParaRPr sz="2000">
              <a:solidFill>
                <a:schemeClr val="dk1"/>
              </a:solidFill>
              <a:highlight>
                <a:srgbClr val="FFFFFF"/>
              </a:highlight>
              <a:latin typeface="+mn-lt"/>
              <a:ea typeface="Calibri"/>
              <a:cs typeface="Calibri"/>
              <a:sym typeface="Calibri"/>
            </a:endParaRPr>
          </a:p>
          <a:p>
            <a:pPr marL="914400" lvl="1" indent="-368300" algn="l" rtl="0">
              <a:lnSpc>
                <a:spcPct val="115000"/>
              </a:lnSpc>
              <a:spcBef>
                <a:spcPts val="0"/>
              </a:spcBef>
              <a:spcAft>
                <a:spcPts val="0"/>
              </a:spcAft>
              <a:buClr>
                <a:schemeClr val="dk1"/>
              </a:buClr>
              <a:buSzPts val="2200"/>
              <a:buFont typeface="Calibri"/>
              <a:buChar char="○"/>
            </a:pPr>
            <a:r>
              <a:rPr lang="en-GB" sz="2000">
                <a:solidFill>
                  <a:srgbClr val="0000FF"/>
                </a:solidFill>
                <a:highlight>
                  <a:srgbClr val="FFFFFF"/>
                </a:highlight>
                <a:latin typeface="+mn-lt"/>
                <a:ea typeface="Calibri"/>
                <a:cs typeface="Calibri"/>
                <a:sym typeface="Calibri"/>
              </a:rPr>
              <a:t>Interactions:</a:t>
            </a:r>
            <a:r>
              <a:rPr lang="en-GB" sz="2000">
                <a:solidFill>
                  <a:schemeClr val="dk1"/>
                </a:solidFill>
                <a:highlight>
                  <a:srgbClr val="FFFFFF"/>
                </a:highlight>
                <a:latin typeface="+mn-lt"/>
                <a:ea typeface="Calibri"/>
                <a:cs typeface="Calibri"/>
                <a:sym typeface="Calibri"/>
              </a:rPr>
              <a:t> ways in which team members will relate to each other</a:t>
            </a:r>
            <a:endParaRPr sz="2000">
              <a:solidFill>
                <a:schemeClr val="dk1"/>
              </a:solidFill>
              <a:highlight>
                <a:srgbClr val="FFFFFF"/>
              </a:highlight>
              <a:latin typeface="+mn-lt"/>
              <a:ea typeface="Calibri"/>
              <a:cs typeface="Calibri"/>
              <a:sym typeface="Calibri"/>
            </a:endParaRPr>
          </a:p>
          <a:p>
            <a:pPr marL="914400" lvl="1" indent="-368300" algn="l" rtl="0">
              <a:lnSpc>
                <a:spcPct val="115000"/>
              </a:lnSpc>
              <a:spcBef>
                <a:spcPts val="0"/>
              </a:spcBef>
              <a:spcAft>
                <a:spcPts val="0"/>
              </a:spcAft>
              <a:buClr>
                <a:schemeClr val="dk1"/>
              </a:buClr>
              <a:buSzPts val="2200"/>
              <a:buFont typeface="Calibri"/>
              <a:buChar char="○"/>
            </a:pPr>
            <a:r>
              <a:rPr lang="en-GB" sz="2000">
                <a:solidFill>
                  <a:srgbClr val="0000FF"/>
                </a:solidFill>
                <a:highlight>
                  <a:srgbClr val="FFFFFF"/>
                </a:highlight>
                <a:latin typeface="+mn-lt"/>
                <a:ea typeface="Calibri"/>
                <a:cs typeface="Calibri"/>
                <a:sym typeface="Calibri"/>
              </a:rPr>
              <a:t>Contributions: </a:t>
            </a:r>
            <a:r>
              <a:rPr lang="en-GB" sz="2000">
                <a:solidFill>
                  <a:schemeClr val="dk1"/>
                </a:solidFill>
                <a:highlight>
                  <a:srgbClr val="FFFFFF"/>
                </a:highlight>
                <a:latin typeface="+mn-lt"/>
                <a:ea typeface="Calibri"/>
                <a:cs typeface="Calibri"/>
                <a:sym typeface="Calibri"/>
              </a:rPr>
              <a:t>expected activities and deliverables for the team</a:t>
            </a:r>
            <a:endParaRPr sz="2000">
              <a:solidFill>
                <a:schemeClr val="dk1"/>
              </a:solidFill>
              <a:highlight>
                <a:srgbClr val="FFFFFF"/>
              </a:highlight>
              <a:latin typeface="+mn-lt"/>
              <a:ea typeface="Calibri"/>
              <a:cs typeface="Calibri"/>
              <a:sym typeface="Calibri"/>
            </a:endParaRPr>
          </a:p>
          <a:p>
            <a:pPr marL="0" lvl="0" indent="0" algn="l" rtl="0">
              <a:spcBef>
                <a:spcPts val="800"/>
              </a:spcBef>
              <a:spcAft>
                <a:spcPts val="0"/>
              </a:spcAft>
              <a:buNone/>
            </a:pPr>
            <a:endParaRPr sz="1200">
              <a:latin typeface="+mn-lt"/>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g1076f1bac31_0_16"/>
          <p:cNvSpPr txBox="1">
            <a:spLocks noGrp="1"/>
          </p:cNvSpPr>
          <p:nvPr>
            <p:ph type="title"/>
          </p:nvPr>
        </p:nvSpPr>
        <p:spPr>
          <a:xfrm>
            <a:off x="147725" y="78633"/>
            <a:ext cx="8729100" cy="4809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SzPts val="990"/>
              <a:buNone/>
            </a:pPr>
            <a:r>
              <a:rPr lang="en-GB" sz="3480">
                <a:latin typeface="Calibri"/>
                <a:ea typeface="Calibri"/>
                <a:cs typeface="Calibri"/>
                <a:sym typeface="Calibri"/>
              </a:rPr>
              <a:t>Plenary</a:t>
            </a:r>
            <a:endParaRPr sz="3480">
              <a:latin typeface="Calibri"/>
              <a:ea typeface="Calibri"/>
              <a:cs typeface="Calibri"/>
              <a:sym typeface="Calibri"/>
            </a:endParaRPr>
          </a:p>
        </p:txBody>
      </p:sp>
      <p:sp>
        <p:nvSpPr>
          <p:cNvPr id="261" name="Google Shape;261;g1076f1bac31_0_16"/>
          <p:cNvSpPr txBox="1">
            <a:spLocks noGrp="1"/>
          </p:cNvSpPr>
          <p:nvPr>
            <p:ph type="body" idx="1"/>
          </p:nvPr>
        </p:nvSpPr>
        <p:spPr>
          <a:xfrm>
            <a:off x="207450" y="644533"/>
            <a:ext cx="8729100" cy="480900"/>
          </a:xfrm>
          <a:prstGeom prst="rect">
            <a:avLst/>
          </a:prstGeom>
          <a:ln w="38100" cap="flat" cmpd="sng">
            <a:solidFill>
              <a:srgbClr val="00FF00"/>
            </a:solidFill>
            <a:prstDash val="solid"/>
            <a:round/>
            <a:headEnd type="none" w="sm" len="sm"/>
            <a:tailEnd type="none" w="sm" len="sm"/>
          </a:ln>
        </p:spPr>
        <p:txBody>
          <a:bodyPr spcFirstLastPara="1" wrap="square" lIns="91425" tIns="45700" rIns="91425" bIns="45700" anchor="t" anchorCtr="0">
            <a:normAutofit/>
          </a:bodyPr>
          <a:lstStyle/>
          <a:p>
            <a:pPr marL="0" lvl="0" indent="0" algn="l" rtl="0">
              <a:spcBef>
                <a:spcPts val="360"/>
              </a:spcBef>
              <a:spcAft>
                <a:spcPts val="0"/>
              </a:spcAft>
              <a:buNone/>
            </a:pPr>
            <a:r>
              <a:rPr lang="en-GB" sz="2200" b="1"/>
              <a:t>Complete the exit ticket below: </a:t>
            </a:r>
            <a:endParaRPr sz="2200" b="1"/>
          </a:p>
        </p:txBody>
      </p:sp>
      <p:sp>
        <p:nvSpPr>
          <p:cNvPr id="262" name="Google Shape;262;g1076f1bac31_0_16"/>
          <p:cNvSpPr/>
          <p:nvPr/>
        </p:nvSpPr>
        <p:spPr>
          <a:xfrm>
            <a:off x="207450" y="1481633"/>
            <a:ext cx="8729100" cy="4928700"/>
          </a:xfrm>
          <a:prstGeom prst="wedgeRectCallout">
            <a:avLst>
              <a:gd name="adj1" fmla="val -20833"/>
              <a:gd name="adj2" fmla="val 62500"/>
            </a:avLst>
          </a:prstGeom>
          <a:solidFill>
            <a:srgbClr val="FDE9D8"/>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900" b="1"/>
          </a:p>
          <a:p>
            <a:pPr marL="0" lvl="0" indent="0" algn="l" rtl="0">
              <a:spcBef>
                <a:spcPts val="0"/>
              </a:spcBef>
              <a:spcAft>
                <a:spcPts val="0"/>
              </a:spcAft>
              <a:buNone/>
            </a:pPr>
            <a:endParaRPr sz="1900" b="1"/>
          </a:p>
          <a:p>
            <a:pPr marL="0" lvl="0" indent="0" algn="l" rtl="0">
              <a:spcBef>
                <a:spcPts val="0"/>
              </a:spcBef>
              <a:spcAft>
                <a:spcPts val="0"/>
              </a:spcAft>
              <a:buNone/>
            </a:pPr>
            <a:r>
              <a:rPr lang="en-GB" sz="1900" b="1"/>
              <a:t>Exit Ticket</a:t>
            </a:r>
            <a:endParaRPr sz="1900" b="1"/>
          </a:p>
          <a:p>
            <a:pPr marL="0" lvl="0" indent="0" algn="l" rtl="0">
              <a:spcBef>
                <a:spcPts val="0"/>
              </a:spcBef>
              <a:spcAft>
                <a:spcPts val="0"/>
              </a:spcAft>
              <a:buNone/>
            </a:pPr>
            <a:endParaRPr/>
          </a:p>
          <a:p>
            <a:pPr marL="0" lvl="0" indent="0" algn="l" rtl="0">
              <a:spcBef>
                <a:spcPts val="0"/>
              </a:spcBef>
              <a:spcAft>
                <a:spcPts val="0"/>
              </a:spcAft>
              <a:buNone/>
            </a:pPr>
            <a:r>
              <a:rPr lang="en-GB" b="1"/>
              <a:t>Name: </a:t>
            </a:r>
            <a:endParaRPr b="1"/>
          </a:p>
          <a:p>
            <a:pPr marL="0" lvl="0" indent="0" algn="l" rtl="0">
              <a:spcBef>
                <a:spcPts val="0"/>
              </a:spcBef>
              <a:spcAft>
                <a:spcPts val="0"/>
              </a:spcAft>
              <a:buNone/>
            </a:pPr>
            <a:endParaRPr/>
          </a:p>
          <a:p>
            <a:pPr marL="0" lvl="0" indent="0" algn="l" rtl="0">
              <a:spcBef>
                <a:spcPts val="0"/>
              </a:spcBef>
              <a:spcAft>
                <a:spcPts val="0"/>
              </a:spcAft>
              <a:buNone/>
            </a:pPr>
            <a:r>
              <a:rPr lang="en-GB" b="1"/>
              <a:t>Three things I have learned</a:t>
            </a:r>
            <a:endParaRPr b="1"/>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b="1"/>
          </a:p>
          <a:p>
            <a:pPr marL="0" lvl="0" indent="0" algn="l" rtl="0">
              <a:spcBef>
                <a:spcPts val="0"/>
              </a:spcBef>
              <a:spcAft>
                <a:spcPts val="0"/>
              </a:spcAft>
              <a:buNone/>
            </a:pPr>
            <a:endParaRPr b="1"/>
          </a:p>
          <a:p>
            <a:pPr marL="0" lvl="0" indent="0" algn="l" rtl="0">
              <a:spcBef>
                <a:spcPts val="0"/>
              </a:spcBef>
              <a:spcAft>
                <a:spcPts val="0"/>
              </a:spcAft>
              <a:buNone/>
            </a:pPr>
            <a:endParaRPr b="1"/>
          </a:p>
          <a:p>
            <a:pPr marL="0" lvl="0" indent="0" algn="l" rtl="0">
              <a:spcBef>
                <a:spcPts val="0"/>
              </a:spcBef>
              <a:spcAft>
                <a:spcPts val="0"/>
              </a:spcAft>
              <a:buNone/>
            </a:pPr>
            <a:endParaRPr b="1"/>
          </a:p>
          <a:p>
            <a:pPr marL="0" lvl="0" indent="0" algn="l" rtl="0">
              <a:spcBef>
                <a:spcPts val="0"/>
              </a:spcBef>
              <a:spcAft>
                <a:spcPts val="0"/>
              </a:spcAft>
              <a:buNone/>
            </a:pPr>
            <a:r>
              <a:rPr lang="en-GB" b="1"/>
              <a:t>Two  Questions I Have</a:t>
            </a:r>
            <a:endParaRPr b="1"/>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b="1"/>
          </a:p>
          <a:p>
            <a:pPr marL="0" lvl="0" indent="0" algn="l" rtl="0">
              <a:spcBef>
                <a:spcPts val="0"/>
              </a:spcBef>
              <a:spcAft>
                <a:spcPts val="0"/>
              </a:spcAft>
              <a:buNone/>
            </a:pPr>
            <a:endParaRPr b="1"/>
          </a:p>
          <a:p>
            <a:pPr marL="0" lvl="0" indent="0" algn="l" rtl="0">
              <a:spcBef>
                <a:spcPts val="0"/>
              </a:spcBef>
              <a:spcAft>
                <a:spcPts val="0"/>
              </a:spcAft>
              <a:buNone/>
            </a:pPr>
            <a:r>
              <a:rPr lang="en-GB" b="1"/>
              <a:t>One Opinion I  now have</a:t>
            </a:r>
            <a:endParaRPr b="1"/>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graphicFrame>
        <p:nvGraphicFramePr>
          <p:cNvPr id="263" name="Google Shape;263;g1076f1bac31_0_16"/>
          <p:cNvGraphicFramePr/>
          <p:nvPr/>
        </p:nvGraphicFramePr>
        <p:xfrm>
          <a:off x="379100" y="3269267"/>
          <a:ext cx="8266350" cy="533360"/>
        </p:xfrm>
        <a:graphic>
          <a:graphicData uri="http://schemas.openxmlformats.org/drawingml/2006/table">
            <a:tbl>
              <a:tblPr>
                <a:noFill/>
                <a:tableStyleId>{6EE30C3E-54F9-4DED-A9FF-7AE098DF5D7A}</a:tableStyleId>
              </a:tblPr>
              <a:tblGrid>
                <a:gridCol w="2755450">
                  <a:extLst>
                    <a:ext uri="{9D8B030D-6E8A-4147-A177-3AD203B41FA5}">
                      <a16:colId xmlns:a16="http://schemas.microsoft.com/office/drawing/2014/main" val="20000"/>
                    </a:ext>
                  </a:extLst>
                </a:gridCol>
                <a:gridCol w="2755450">
                  <a:extLst>
                    <a:ext uri="{9D8B030D-6E8A-4147-A177-3AD203B41FA5}">
                      <a16:colId xmlns:a16="http://schemas.microsoft.com/office/drawing/2014/main" val="20001"/>
                    </a:ext>
                  </a:extLst>
                </a:gridCol>
                <a:gridCol w="2755450">
                  <a:extLst>
                    <a:ext uri="{9D8B030D-6E8A-4147-A177-3AD203B41FA5}">
                      <a16:colId xmlns:a16="http://schemas.microsoft.com/office/drawing/2014/main" val="20002"/>
                    </a:ext>
                  </a:extLst>
                </a:gridCol>
              </a:tblGrid>
              <a:tr h="481125">
                <a:tc>
                  <a:txBody>
                    <a:bodyPr/>
                    <a:lstStyle/>
                    <a:p>
                      <a:pPr marL="0" lvl="0" indent="0" algn="l" rtl="0">
                        <a:spcBef>
                          <a:spcPts val="0"/>
                        </a:spcBef>
                        <a:spcAft>
                          <a:spcPts val="0"/>
                        </a:spcAft>
                        <a:buNone/>
                      </a:pPr>
                      <a:r>
                        <a:rPr lang="en-GB" sz="1900"/>
                        <a:t>1.</a:t>
                      </a:r>
                      <a:endParaRPr sz="1900"/>
                    </a:p>
                  </a:txBody>
                  <a:tcPr marL="91425" marR="91425" marT="121900" marB="121900">
                    <a:lnL w="28575" cap="flat" cmpd="sng">
                      <a:solidFill>
                        <a:srgbClr val="1155CC"/>
                      </a:solidFill>
                      <a:prstDash val="solid"/>
                      <a:round/>
                      <a:headEnd type="none" w="sm" len="sm"/>
                      <a:tailEnd type="none" w="sm" len="sm"/>
                    </a:lnL>
                    <a:lnR w="28575" cap="flat" cmpd="sng">
                      <a:solidFill>
                        <a:srgbClr val="1155CC"/>
                      </a:solidFill>
                      <a:prstDash val="solid"/>
                      <a:round/>
                      <a:headEnd type="none" w="sm" len="sm"/>
                      <a:tailEnd type="none" w="sm" len="sm"/>
                    </a:lnR>
                    <a:lnT w="28575" cap="flat" cmpd="sng">
                      <a:solidFill>
                        <a:srgbClr val="1155CC"/>
                      </a:solidFill>
                      <a:prstDash val="solid"/>
                      <a:round/>
                      <a:headEnd type="none" w="sm" len="sm"/>
                      <a:tailEnd type="none" w="sm" len="sm"/>
                    </a:lnT>
                    <a:lnB w="28575" cap="flat" cmpd="sng">
                      <a:solidFill>
                        <a:srgbClr val="1155CC"/>
                      </a:solidFill>
                      <a:prstDash val="solid"/>
                      <a:round/>
                      <a:headEnd type="none" w="sm" len="sm"/>
                      <a:tailEnd type="none" w="sm" len="sm"/>
                    </a:lnB>
                  </a:tcPr>
                </a:tc>
                <a:tc>
                  <a:txBody>
                    <a:bodyPr/>
                    <a:lstStyle/>
                    <a:p>
                      <a:pPr marL="0" lvl="0" indent="0" algn="l" rtl="0">
                        <a:spcBef>
                          <a:spcPts val="0"/>
                        </a:spcBef>
                        <a:spcAft>
                          <a:spcPts val="0"/>
                        </a:spcAft>
                        <a:buNone/>
                      </a:pPr>
                      <a:r>
                        <a:rPr lang="en-GB" sz="1900"/>
                        <a:t>2.</a:t>
                      </a:r>
                      <a:endParaRPr sz="1900"/>
                    </a:p>
                  </a:txBody>
                  <a:tcPr marL="91425" marR="91425" marT="121900" marB="121900">
                    <a:lnL w="28575" cap="flat" cmpd="sng">
                      <a:solidFill>
                        <a:srgbClr val="1155CC"/>
                      </a:solidFill>
                      <a:prstDash val="solid"/>
                      <a:round/>
                      <a:headEnd type="none" w="sm" len="sm"/>
                      <a:tailEnd type="none" w="sm" len="sm"/>
                    </a:lnL>
                    <a:lnR w="28575" cap="flat" cmpd="sng">
                      <a:solidFill>
                        <a:srgbClr val="1155CC"/>
                      </a:solidFill>
                      <a:prstDash val="solid"/>
                      <a:round/>
                      <a:headEnd type="none" w="sm" len="sm"/>
                      <a:tailEnd type="none" w="sm" len="sm"/>
                    </a:lnR>
                    <a:lnT w="28575" cap="flat" cmpd="sng">
                      <a:solidFill>
                        <a:srgbClr val="1155CC"/>
                      </a:solidFill>
                      <a:prstDash val="solid"/>
                      <a:round/>
                      <a:headEnd type="none" w="sm" len="sm"/>
                      <a:tailEnd type="none" w="sm" len="sm"/>
                    </a:lnT>
                    <a:lnB w="28575" cap="flat" cmpd="sng">
                      <a:solidFill>
                        <a:srgbClr val="1155CC"/>
                      </a:solidFill>
                      <a:prstDash val="solid"/>
                      <a:round/>
                      <a:headEnd type="none" w="sm" len="sm"/>
                      <a:tailEnd type="none" w="sm" len="sm"/>
                    </a:lnB>
                  </a:tcPr>
                </a:tc>
                <a:tc>
                  <a:txBody>
                    <a:bodyPr/>
                    <a:lstStyle/>
                    <a:p>
                      <a:pPr marL="0" lvl="0" indent="0" algn="l" rtl="0">
                        <a:spcBef>
                          <a:spcPts val="0"/>
                        </a:spcBef>
                        <a:spcAft>
                          <a:spcPts val="0"/>
                        </a:spcAft>
                        <a:buNone/>
                      </a:pPr>
                      <a:r>
                        <a:rPr lang="en-GB" sz="1900"/>
                        <a:t>3.</a:t>
                      </a:r>
                      <a:endParaRPr sz="1900"/>
                    </a:p>
                  </a:txBody>
                  <a:tcPr marL="91425" marR="91425" marT="121900" marB="121900">
                    <a:lnL w="28575" cap="flat" cmpd="sng">
                      <a:solidFill>
                        <a:srgbClr val="1155CC"/>
                      </a:solidFill>
                      <a:prstDash val="solid"/>
                      <a:round/>
                      <a:headEnd type="none" w="sm" len="sm"/>
                      <a:tailEnd type="none" w="sm" len="sm"/>
                    </a:lnL>
                    <a:lnR w="28575" cap="flat" cmpd="sng">
                      <a:solidFill>
                        <a:srgbClr val="1155CC"/>
                      </a:solidFill>
                      <a:prstDash val="solid"/>
                      <a:round/>
                      <a:headEnd type="none" w="sm" len="sm"/>
                      <a:tailEnd type="none" w="sm" len="sm"/>
                    </a:lnR>
                    <a:lnT w="28575" cap="flat" cmpd="sng">
                      <a:solidFill>
                        <a:srgbClr val="1155CC"/>
                      </a:solidFill>
                      <a:prstDash val="solid"/>
                      <a:round/>
                      <a:headEnd type="none" w="sm" len="sm"/>
                      <a:tailEnd type="none" w="sm" len="sm"/>
                    </a:lnT>
                    <a:lnB w="28575" cap="flat" cmpd="sng">
                      <a:solidFill>
                        <a:srgbClr val="1155CC"/>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264" name="Google Shape;264;g1076f1bac31_0_16"/>
          <p:cNvGraphicFramePr/>
          <p:nvPr/>
        </p:nvGraphicFramePr>
        <p:xfrm>
          <a:off x="293750" y="4571700"/>
          <a:ext cx="8266350" cy="533360"/>
        </p:xfrm>
        <a:graphic>
          <a:graphicData uri="http://schemas.openxmlformats.org/drawingml/2006/table">
            <a:tbl>
              <a:tblPr>
                <a:noFill/>
                <a:tableStyleId>{6EE30C3E-54F9-4DED-A9FF-7AE098DF5D7A}</a:tableStyleId>
              </a:tblPr>
              <a:tblGrid>
                <a:gridCol w="4133175">
                  <a:extLst>
                    <a:ext uri="{9D8B030D-6E8A-4147-A177-3AD203B41FA5}">
                      <a16:colId xmlns:a16="http://schemas.microsoft.com/office/drawing/2014/main" val="20000"/>
                    </a:ext>
                  </a:extLst>
                </a:gridCol>
                <a:gridCol w="4133175">
                  <a:extLst>
                    <a:ext uri="{9D8B030D-6E8A-4147-A177-3AD203B41FA5}">
                      <a16:colId xmlns:a16="http://schemas.microsoft.com/office/drawing/2014/main" val="20001"/>
                    </a:ext>
                  </a:extLst>
                </a:gridCol>
              </a:tblGrid>
              <a:tr h="528275">
                <a:tc>
                  <a:txBody>
                    <a:bodyPr/>
                    <a:lstStyle/>
                    <a:p>
                      <a:pPr marL="0" lvl="0" indent="0" algn="l" rtl="0">
                        <a:spcBef>
                          <a:spcPts val="0"/>
                        </a:spcBef>
                        <a:spcAft>
                          <a:spcPts val="0"/>
                        </a:spcAft>
                        <a:buNone/>
                      </a:pPr>
                      <a:r>
                        <a:rPr lang="en-GB" sz="1900"/>
                        <a:t>1.</a:t>
                      </a:r>
                      <a:endParaRPr sz="1900"/>
                    </a:p>
                  </a:txBody>
                  <a:tcPr marL="91425" marR="91425" marT="121900" marB="121900">
                    <a:lnL w="28575" cap="flat" cmpd="sng">
                      <a:solidFill>
                        <a:srgbClr val="FF0000"/>
                      </a:solidFill>
                      <a:prstDash val="solid"/>
                      <a:round/>
                      <a:headEnd type="none" w="sm" len="sm"/>
                      <a:tailEnd type="none" w="sm" len="sm"/>
                    </a:lnL>
                    <a:lnR w="28575" cap="flat" cmpd="sng">
                      <a:solidFill>
                        <a:srgbClr val="FF0000"/>
                      </a:solidFill>
                      <a:prstDash val="solid"/>
                      <a:round/>
                      <a:headEnd type="none" w="sm" len="sm"/>
                      <a:tailEnd type="none" w="sm" len="sm"/>
                    </a:lnR>
                    <a:lnT w="28575" cap="flat" cmpd="sng">
                      <a:solidFill>
                        <a:srgbClr val="FF0000"/>
                      </a:solidFill>
                      <a:prstDash val="solid"/>
                      <a:round/>
                      <a:headEnd type="none" w="sm" len="sm"/>
                      <a:tailEnd type="none" w="sm" len="sm"/>
                    </a:lnT>
                    <a:lnB w="28575" cap="flat" cmpd="sng">
                      <a:solidFill>
                        <a:srgbClr val="FF0000"/>
                      </a:solidFill>
                      <a:prstDash val="solid"/>
                      <a:round/>
                      <a:headEnd type="none" w="sm" len="sm"/>
                      <a:tailEnd type="none" w="sm" len="sm"/>
                    </a:lnB>
                  </a:tcPr>
                </a:tc>
                <a:tc>
                  <a:txBody>
                    <a:bodyPr/>
                    <a:lstStyle/>
                    <a:p>
                      <a:pPr marL="0" lvl="0" indent="0" algn="l" rtl="0">
                        <a:spcBef>
                          <a:spcPts val="0"/>
                        </a:spcBef>
                        <a:spcAft>
                          <a:spcPts val="0"/>
                        </a:spcAft>
                        <a:buNone/>
                      </a:pPr>
                      <a:r>
                        <a:rPr lang="en-GB" sz="1900"/>
                        <a:t>2.</a:t>
                      </a:r>
                      <a:endParaRPr sz="1900"/>
                    </a:p>
                  </a:txBody>
                  <a:tcPr marL="91425" marR="91425" marT="121900" marB="121900">
                    <a:lnL w="28575" cap="flat" cmpd="sng">
                      <a:solidFill>
                        <a:srgbClr val="FF0000"/>
                      </a:solidFill>
                      <a:prstDash val="solid"/>
                      <a:round/>
                      <a:headEnd type="none" w="sm" len="sm"/>
                      <a:tailEnd type="none" w="sm" len="sm"/>
                    </a:lnL>
                    <a:lnR w="28575" cap="flat" cmpd="sng">
                      <a:solidFill>
                        <a:srgbClr val="FF0000"/>
                      </a:solidFill>
                      <a:prstDash val="solid"/>
                      <a:round/>
                      <a:headEnd type="none" w="sm" len="sm"/>
                      <a:tailEnd type="none" w="sm" len="sm"/>
                    </a:lnR>
                    <a:lnT w="28575" cap="flat" cmpd="sng">
                      <a:solidFill>
                        <a:srgbClr val="FF0000"/>
                      </a:solidFill>
                      <a:prstDash val="solid"/>
                      <a:round/>
                      <a:headEnd type="none" w="sm" len="sm"/>
                      <a:tailEnd type="none" w="sm" len="sm"/>
                    </a:lnT>
                    <a:lnB w="28575" cap="flat" cmpd="sng">
                      <a:solidFill>
                        <a:srgbClr val="FF0000"/>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265" name="Google Shape;265;g1076f1bac31_0_16"/>
          <p:cNvGraphicFramePr/>
          <p:nvPr/>
        </p:nvGraphicFramePr>
        <p:xfrm>
          <a:off x="724200" y="5670267"/>
          <a:ext cx="7239000" cy="533360"/>
        </p:xfrm>
        <a:graphic>
          <a:graphicData uri="http://schemas.openxmlformats.org/drawingml/2006/table">
            <a:tbl>
              <a:tblPr>
                <a:noFill/>
                <a:tableStyleId>{6EE30C3E-54F9-4DED-A9FF-7AE098DF5D7A}</a:tableStyleId>
              </a:tblPr>
              <a:tblGrid>
                <a:gridCol w="7239000">
                  <a:extLst>
                    <a:ext uri="{9D8B030D-6E8A-4147-A177-3AD203B41FA5}">
                      <a16:colId xmlns:a16="http://schemas.microsoft.com/office/drawing/2014/main" val="20000"/>
                    </a:ext>
                  </a:extLst>
                </a:gridCol>
              </a:tblGrid>
              <a:tr h="528275">
                <a:tc>
                  <a:txBody>
                    <a:bodyPr/>
                    <a:lstStyle/>
                    <a:p>
                      <a:pPr marL="0" lvl="0" indent="0" algn="l" rtl="0">
                        <a:spcBef>
                          <a:spcPts val="0"/>
                        </a:spcBef>
                        <a:spcAft>
                          <a:spcPts val="0"/>
                        </a:spcAft>
                        <a:buNone/>
                      </a:pPr>
                      <a:r>
                        <a:rPr lang="en-GB" sz="1900"/>
                        <a:t>1.</a:t>
                      </a:r>
                      <a:endParaRPr sz="1900"/>
                    </a:p>
                  </a:txBody>
                  <a:tcPr marL="91425" marR="91425" marT="121900" marB="121900">
                    <a:lnL w="9525" cap="flat" cmpd="sng">
                      <a:solidFill>
                        <a:srgbClr val="9900FF"/>
                      </a:solidFill>
                      <a:prstDash val="solid"/>
                      <a:round/>
                      <a:headEnd type="none" w="sm" len="sm"/>
                      <a:tailEnd type="none" w="sm" len="sm"/>
                    </a:lnL>
                    <a:lnR w="9525" cap="flat" cmpd="sng">
                      <a:solidFill>
                        <a:srgbClr val="9900FF"/>
                      </a:solidFill>
                      <a:prstDash val="solid"/>
                      <a:round/>
                      <a:headEnd type="none" w="sm" len="sm"/>
                      <a:tailEnd type="none" w="sm" len="sm"/>
                    </a:lnR>
                    <a:lnT w="9525" cap="flat" cmpd="sng">
                      <a:solidFill>
                        <a:srgbClr val="9900FF"/>
                      </a:solidFill>
                      <a:prstDash val="solid"/>
                      <a:round/>
                      <a:headEnd type="none" w="sm" len="sm"/>
                      <a:tailEnd type="none" w="sm" len="sm"/>
                    </a:lnT>
                    <a:lnB w="9525" cap="flat" cmpd="sng">
                      <a:solidFill>
                        <a:srgbClr val="9900FF"/>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g1073a7b6ab5_0_6"/>
          <p:cNvSpPr txBox="1">
            <a:spLocks noGrp="1"/>
          </p:cNvSpPr>
          <p:nvPr>
            <p:ph type="subTitle" idx="1"/>
          </p:nvPr>
        </p:nvSpPr>
        <p:spPr>
          <a:xfrm>
            <a:off x="1020700" y="770000"/>
            <a:ext cx="7493700" cy="2238300"/>
          </a:xfrm>
          <a:prstGeom prst="rect">
            <a:avLst/>
          </a:prstGeom>
          <a:solidFill>
            <a:srgbClr val="4A86E8"/>
          </a:solidFill>
          <a:ln w="38100" cap="flat" cmpd="sng">
            <a:solidFill>
              <a:srgbClr val="00FF00"/>
            </a:solidFill>
            <a:prstDash val="solid"/>
            <a:round/>
            <a:headEnd type="none" w="sm" len="sm"/>
            <a:tailEnd type="none" w="sm" len="sm"/>
          </a:ln>
        </p:spPr>
        <p:txBody>
          <a:bodyPr spcFirstLastPara="1" wrap="square" lIns="91425" tIns="45700" rIns="91425" bIns="45700" anchor="t" anchorCtr="0">
            <a:normAutofit/>
          </a:bodyPr>
          <a:lstStyle/>
          <a:p>
            <a:pPr marL="0" lvl="0" indent="0" algn="ctr" rtl="0">
              <a:spcBef>
                <a:spcPts val="640"/>
              </a:spcBef>
              <a:spcAft>
                <a:spcPts val="0"/>
              </a:spcAft>
              <a:buNone/>
            </a:pPr>
            <a:r>
              <a:rPr lang="en-GB" b="1" i="1">
                <a:solidFill>
                  <a:schemeClr val="dk1"/>
                </a:solidFill>
              </a:rPr>
              <a:t>1.16 Team development stages.</a:t>
            </a:r>
            <a:endParaRPr b="1">
              <a:solidFill>
                <a:schemeClr val="dk1"/>
              </a:solidFill>
            </a:endParaRPr>
          </a:p>
        </p:txBody>
      </p:sp>
      <p:sp>
        <p:nvSpPr>
          <p:cNvPr id="157" name="Google Shape;157;g1073a7b6ab5_0_6"/>
          <p:cNvSpPr txBox="1">
            <a:spLocks noGrp="1"/>
          </p:cNvSpPr>
          <p:nvPr>
            <p:ph type="ctrTitle"/>
          </p:nvPr>
        </p:nvSpPr>
        <p:spPr>
          <a:xfrm>
            <a:off x="881350" y="3663425"/>
            <a:ext cx="7772400" cy="1470000"/>
          </a:xfrm>
          <a:prstGeom prst="rect">
            <a:avLst/>
          </a:prstGeom>
          <a:solidFill>
            <a:srgbClr val="FF0000"/>
          </a:solid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4400"/>
              <a:buFont typeface="Calibri"/>
              <a:buNone/>
            </a:pPr>
            <a:r>
              <a:rPr lang="en-GB"/>
              <a:t>Tuckman’s Theory of Team Development</a:t>
            </a:r>
            <a:endParaRPr/>
          </a:p>
        </p:txBody>
      </p:sp>
      <p:sp>
        <p:nvSpPr>
          <p:cNvPr id="158" name="Google Shape;158;g1073a7b6ab5_0_6"/>
          <p:cNvSpPr txBox="1">
            <a:spLocks noGrp="1"/>
          </p:cNvSpPr>
          <p:nvPr>
            <p:ph type="subTitle" idx="1"/>
          </p:nvPr>
        </p:nvSpPr>
        <p:spPr>
          <a:xfrm>
            <a:off x="2599900" y="5527350"/>
            <a:ext cx="5151900" cy="950700"/>
          </a:xfrm>
          <a:prstGeom prst="rect">
            <a:avLst/>
          </a:prstGeom>
          <a:solidFill>
            <a:srgbClr val="C9DAF8"/>
          </a:solidFill>
          <a:ln>
            <a:noFill/>
          </a:ln>
        </p:spPr>
        <p:txBody>
          <a:bodyPr spcFirstLastPara="1" wrap="square" lIns="91425" tIns="45700" rIns="91425" bIns="45700" anchor="t" anchorCtr="0">
            <a:normAutofit lnSpcReduction="20000"/>
          </a:bodyPr>
          <a:lstStyle/>
          <a:p>
            <a:pPr marL="0" lvl="0" indent="0" algn="ctr" rtl="0">
              <a:spcBef>
                <a:spcPts val="0"/>
              </a:spcBef>
              <a:spcAft>
                <a:spcPts val="0"/>
              </a:spcAft>
              <a:buClr>
                <a:srgbClr val="888888"/>
              </a:buClr>
              <a:buSzPts val="3200"/>
              <a:buNone/>
            </a:pPr>
            <a:r>
              <a:rPr lang="en-GB">
                <a:solidFill>
                  <a:schemeClr val="dk1"/>
                </a:solidFill>
              </a:rPr>
              <a:t>Stages of Small Group Development</a:t>
            </a:r>
            <a:endParaRPr>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g1073a7b6ab5_0_11"/>
          <p:cNvSpPr txBox="1">
            <a:spLocks noGrp="1"/>
          </p:cNvSpPr>
          <p:nvPr>
            <p:ph type="title"/>
          </p:nvPr>
        </p:nvSpPr>
        <p:spPr>
          <a:xfrm>
            <a:off x="186500" y="71433"/>
            <a:ext cx="8856000" cy="788100"/>
          </a:xfrm>
          <a:prstGeom prst="rect">
            <a:avLst/>
          </a:prstGeom>
          <a:noFill/>
          <a:ln w="38100" cap="flat" cmpd="sng">
            <a:solidFill>
              <a:srgbClr val="EF33A3"/>
            </a:solidFill>
            <a:prstDash val="solid"/>
            <a:round/>
            <a:headEnd type="none" w="sm" len="sm"/>
            <a:tailEnd type="none" w="sm" len="sm"/>
          </a:ln>
        </p:spPr>
        <p:txBody>
          <a:bodyPr spcFirstLastPara="1" wrap="square" lIns="91425" tIns="45700" rIns="91425" bIns="45700" anchor="ctr" anchorCtr="0">
            <a:normAutofit/>
          </a:bodyPr>
          <a:lstStyle/>
          <a:p>
            <a:pPr marL="0" lvl="0" indent="0" algn="ctr" rtl="0">
              <a:spcBef>
                <a:spcPts val="0"/>
              </a:spcBef>
              <a:spcAft>
                <a:spcPts val="0"/>
              </a:spcAft>
              <a:buNone/>
            </a:pPr>
            <a:r>
              <a:rPr lang="en-GB" sz="4400" b="1">
                <a:latin typeface="Calibri"/>
                <a:ea typeface="Calibri"/>
                <a:cs typeface="Calibri"/>
                <a:sym typeface="Calibri"/>
              </a:rPr>
              <a:t>Learning objectives</a:t>
            </a:r>
            <a:endParaRPr>
              <a:latin typeface="Calibri"/>
              <a:ea typeface="Calibri"/>
              <a:cs typeface="Calibri"/>
              <a:sym typeface="Calibri"/>
            </a:endParaRPr>
          </a:p>
        </p:txBody>
      </p:sp>
      <p:sp>
        <p:nvSpPr>
          <p:cNvPr id="164" name="Google Shape;164;g1073a7b6ab5_0_11"/>
          <p:cNvSpPr/>
          <p:nvPr/>
        </p:nvSpPr>
        <p:spPr>
          <a:xfrm>
            <a:off x="186500" y="1048000"/>
            <a:ext cx="8856000" cy="4054500"/>
          </a:xfrm>
          <a:prstGeom prst="rect">
            <a:avLst/>
          </a:prstGeom>
          <a:solidFill>
            <a:srgbClr val="FDE9D8"/>
          </a:solidFill>
          <a:ln w="9525" cap="flat" cmpd="sng">
            <a:solidFill>
              <a:schemeClr val="dk1"/>
            </a:solidFill>
            <a:prstDash val="solid"/>
            <a:round/>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t" anchorCtr="0">
            <a:noAutofit/>
          </a:bodyPr>
          <a:lstStyle/>
          <a:p>
            <a:pPr marL="0" marR="0" lvl="0" indent="0" algn="l" rtl="0">
              <a:spcBef>
                <a:spcPts val="0"/>
              </a:spcBef>
              <a:spcAft>
                <a:spcPts val="0"/>
              </a:spcAft>
              <a:buNone/>
            </a:pPr>
            <a:r>
              <a:rPr lang="en-GB" sz="2400" b="1">
                <a:solidFill>
                  <a:srgbClr val="FF0000"/>
                </a:solidFill>
                <a:latin typeface="Calibri"/>
                <a:ea typeface="Calibri"/>
                <a:cs typeface="Calibri"/>
                <a:sym typeface="Calibri"/>
              </a:rPr>
              <a:t> </a:t>
            </a:r>
            <a:r>
              <a:rPr lang="en-GB" sz="2400" b="1">
                <a:solidFill>
                  <a:schemeClr val="dk1"/>
                </a:solidFill>
                <a:latin typeface="Calibri"/>
                <a:ea typeface="Calibri"/>
                <a:cs typeface="Calibri"/>
                <a:sym typeface="Calibri"/>
              </a:rPr>
              <a:t>What do learners need to learn?</a:t>
            </a:r>
            <a:endParaRPr sz="2400" b="1">
              <a:solidFill>
                <a:schemeClr val="dk1"/>
              </a:solidFill>
              <a:latin typeface="Calibri"/>
              <a:ea typeface="Calibri"/>
              <a:cs typeface="Calibri"/>
              <a:sym typeface="Calibri"/>
            </a:endParaRPr>
          </a:p>
          <a:p>
            <a:pPr marL="0" marR="0" lvl="0" indent="0" algn="l" rtl="0">
              <a:spcBef>
                <a:spcPts val="0"/>
              </a:spcBef>
              <a:spcAft>
                <a:spcPts val="0"/>
              </a:spcAft>
              <a:buNone/>
            </a:pPr>
            <a:endParaRPr sz="2400" b="1">
              <a:solidFill>
                <a:schemeClr val="dk1"/>
              </a:solidFill>
              <a:latin typeface="Calibri"/>
              <a:ea typeface="Calibri"/>
              <a:cs typeface="Calibri"/>
              <a:sym typeface="Calibri"/>
            </a:endParaRPr>
          </a:p>
          <a:p>
            <a:pPr marL="457200" marR="0" lvl="0" indent="0" algn="l" rtl="0">
              <a:spcBef>
                <a:spcPts val="0"/>
              </a:spcBef>
              <a:spcAft>
                <a:spcPts val="0"/>
              </a:spcAft>
              <a:buNone/>
            </a:pPr>
            <a:endParaRPr sz="1600" b="1">
              <a:solidFill>
                <a:schemeClr val="dk1"/>
              </a:solidFill>
              <a:latin typeface="Calibri"/>
              <a:ea typeface="Calibri"/>
              <a:cs typeface="Calibri"/>
              <a:sym typeface="Calibri"/>
            </a:endParaRPr>
          </a:p>
          <a:p>
            <a:pPr marL="457200" marR="0" lvl="0" indent="-387350" algn="l" rtl="0">
              <a:spcBef>
                <a:spcPts val="0"/>
              </a:spcBef>
              <a:spcAft>
                <a:spcPts val="0"/>
              </a:spcAft>
              <a:buClr>
                <a:schemeClr val="dk1"/>
              </a:buClr>
              <a:buSzPts val="2500"/>
              <a:buFont typeface="Calibri"/>
              <a:buChar char="●"/>
            </a:pPr>
            <a:r>
              <a:rPr lang="en-GB" sz="2500">
                <a:solidFill>
                  <a:schemeClr val="dk1"/>
                </a:solidFill>
                <a:latin typeface="Calibri"/>
                <a:ea typeface="Calibri"/>
                <a:cs typeface="Calibri"/>
                <a:sym typeface="Calibri"/>
              </a:rPr>
              <a:t>The importance of using </a:t>
            </a:r>
            <a:r>
              <a:rPr lang="en-GB" sz="2500" b="1">
                <a:solidFill>
                  <a:srgbClr val="FF3300"/>
                </a:solidFill>
                <a:latin typeface="Calibri"/>
                <a:ea typeface="Calibri"/>
                <a:cs typeface="Calibri"/>
                <a:sym typeface="Calibri"/>
              </a:rPr>
              <a:t>team development approaches</a:t>
            </a:r>
            <a:r>
              <a:rPr lang="en-GB" sz="2500">
                <a:solidFill>
                  <a:schemeClr val="dk1"/>
                </a:solidFill>
                <a:latin typeface="Calibri"/>
                <a:ea typeface="Calibri"/>
                <a:cs typeface="Calibri"/>
                <a:sym typeface="Calibri"/>
              </a:rPr>
              <a:t> for organisations to reach and maintain a high-performance team.</a:t>
            </a:r>
            <a:endParaRPr sz="2500">
              <a:solidFill>
                <a:schemeClr val="dk1"/>
              </a:solidFill>
              <a:latin typeface="Calibri"/>
              <a:ea typeface="Calibri"/>
              <a:cs typeface="Calibri"/>
              <a:sym typeface="Calibri"/>
            </a:endParaRPr>
          </a:p>
          <a:p>
            <a:pPr marL="457200" marR="0" lvl="0" indent="-387350" algn="l" rtl="0">
              <a:spcBef>
                <a:spcPts val="0"/>
              </a:spcBef>
              <a:spcAft>
                <a:spcPts val="0"/>
              </a:spcAft>
              <a:buClr>
                <a:schemeClr val="dk1"/>
              </a:buClr>
              <a:buSzPts val="2500"/>
              <a:buFont typeface="Calibri"/>
              <a:buChar char="●"/>
            </a:pPr>
            <a:r>
              <a:rPr lang="en-GB" sz="2500">
                <a:solidFill>
                  <a:schemeClr val="dk1"/>
                </a:solidFill>
                <a:latin typeface="Calibri"/>
                <a:ea typeface="Calibri"/>
                <a:cs typeface="Calibri"/>
                <a:sym typeface="Calibri"/>
              </a:rPr>
              <a:t>Tuckman’s theory of team development. </a:t>
            </a:r>
            <a:r>
              <a:rPr lang="en-GB" sz="2500" b="1">
                <a:solidFill>
                  <a:srgbClr val="FF3300"/>
                </a:solidFill>
                <a:latin typeface="Calibri"/>
                <a:ea typeface="Calibri"/>
                <a:cs typeface="Calibri"/>
                <a:sym typeface="Calibri"/>
              </a:rPr>
              <a:t>The stages of Tuckman’s model </a:t>
            </a:r>
            <a:r>
              <a:rPr lang="en-GB" sz="2500">
                <a:solidFill>
                  <a:schemeClr val="dk1"/>
                </a:solidFill>
                <a:latin typeface="Calibri"/>
                <a:ea typeface="Calibri"/>
                <a:cs typeface="Calibri"/>
                <a:sym typeface="Calibri"/>
              </a:rPr>
              <a:t>– what each stage represents and how each stage is applied in different organisational circumstances and approaches to take when progression is challenged.</a:t>
            </a:r>
            <a:endParaRPr sz="2500">
              <a:solidFill>
                <a:schemeClr val="dk1"/>
              </a:solidFill>
              <a:latin typeface="Calibri"/>
              <a:ea typeface="Calibri"/>
              <a:cs typeface="Calibri"/>
              <a:sym typeface="Calibri"/>
            </a:endParaRPr>
          </a:p>
        </p:txBody>
      </p:sp>
      <p:pic>
        <p:nvPicPr>
          <p:cNvPr id="3" name="Picture 2">
            <a:extLst>
              <a:ext uri="{FF2B5EF4-FFF2-40B4-BE49-F238E27FC236}">
                <a16:creationId xmlns:a16="http://schemas.microsoft.com/office/drawing/2014/main" id="{3DA05EFD-A65E-47F8-8ADF-43FD77840492}"/>
              </a:ext>
            </a:extLst>
          </p:cNvPr>
          <p:cNvPicPr>
            <a:picLocks noChangeAspect="1"/>
          </p:cNvPicPr>
          <p:nvPr/>
        </p:nvPicPr>
        <p:blipFill>
          <a:blip r:embed="rId3"/>
          <a:stretch>
            <a:fillRect/>
          </a:stretch>
        </p:blipFill>
        <p:spPr>
          <a:xfrm>
            <a:off x="0" y="5781941"/>
            <a:ext cx="9144000" cy="50408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1"/>
          <p:cNvSpPr txBox="1">
            <a:spLocks noGrp="1"/>
          </p:cNvSpPr>
          <p:nvPr>
            <p:ph type="ctrTitle"/>
          </p:nvPr>
        </p:nvSpPr>
        <p:spPr>
          <a:xfrm>
            <a:off x="685800" y="2130425"/>
            <a:ext cx="7772400" cy="1470025"/>
          </a:xfrm>
          <a:prstGeom prst="rect">
            <a:avLst/>
          </a:prstGeom>
          <a:solidFill>
            <a:srgbClr val="FF0000"/>
          </a:solid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4400"/>
              <a:buFont typeface="Calibri"/>
              <a:buNone/>
            </a:pPr>
            <a:r>
              <a:rPr lang="en-GB"/>
              <a:t>Tuckman’s Theory of Team Development</a:t>
            </a:r>
            <a:endParaRPr/>
          </a:p>
        </p:txBody>
      </p:sp>
      <p:sp>
        <p:nvSpPr>
          <p:cNvPr id="170" name="Google Shape;170;p1"/>
          <p:cNvSpPr txBox="1">
            <a:spLocks noGrp="1"/>
          </p:cNvSpPr>
          <p:nvPr>
            <p:ph type="subTitle" idx="1"/>
          </p:nvPr>
        </p:nvSpPr>
        <p:spPr>
          <a:xfrm>
            <a:off x="1371600" y="3886200"/>
            <a:ext cx="6400800" cy="1752600"/>
          </a:xfrm>
          <a:prstGeom prst="rect">
            <a:avLst/>
          </a:prstGeom>
          <a:solidFill>
            <a:srgbClr val="00B0F0"/>
          </a:solidFill>
          <a:ln>
            <a:noFill/>
          </a:ln>
        </p:spPr>
        <p:txBody>
          <a:bodyPr spcFirstLastPara="1" wrap="square" lIns="91425" tIns="45700" rIns="91425" bIns="45700" anchor="t" anchorCtr="0">
            <a:normAutofit fontScale="85000" lnSpcReduction="20000"/>
          </a:bodyPr>
          <a:lstStyle/>
          <a:p>
            <a:pPr marL="0" lvl="0" indent="0" algn="ctr" rtl="0">
              <a:spcBef>
                <a:spcPts val="0"/>
              </a:spcBef>
              <a:spcAft>
                <a:spcPts val="0"/>
              </a:spcAft>
              <a:buClr>
                <a:srgbClr val="888888"/>
              </a:buClr>
              <a:buSzPct val="100000"/>
              <a:buNone/>
            </a:pPr>
            <a:r>
              <a:rPr lang="en-GB">
                <a:solidFill>
                  <a:schemeClr val="dk1"/>
                </a:solidFill>
              </a:rPr>
              <a:t>Bruce Tuckman was a psychologist who developed the theory of 5 stages of development in 1965, the model consisted of Forming, Storming, Norming and Performing areas.</a:t>
            </a:r>
            <a:endParaRPr>
              <a:solidFill>
                <a:schemeClr val="dk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g1073a7b6ab5_0_16"/>
          <p:cNvSpPr txBox="1">
            <a:spLocks noGrp="1"/>
          </p:cNvSpPr>
          <p:nvPr>
            <p:ph type="title"/>
          </p:nvPr>
        </p:nvSpPr>
        <p:spPr>
          <a:xfrm>
            <a:off x="671475" y="421233"/>
            <a:ext cx="8160900" cy="832500"/>
          </a:xfrm>
          <a:prstGeom prst="rect">
            <a:avLst/>
          </a:prstGeom>
          <a:ln w="38100" cap="flat" cmpd="sng">
            <a:solidFill>
              <a:srgbClr val="FFFF00"/>
            </a:solidFill>
            <a:prstDash val="solid"/>
            <a:round/>
            <a:headEnd type="none" w="sm" len="sm"/>
            <a:tailEnd type="none" w="sm" len="sm"/>
          </a:ln>
        </p:spPr>
        <p:txBody>
          <a:bodyPr spcFirstLastPara="1" wrap="square" lIns="91425" tIns="45700" rIns="91425" bIns="45700" anchor="ctr" anchorCtr="0">
            <a:normAutofit/>
          </a:bodyPr>
          <a:lstStyle/>
          <a:p>
            <a:pPr marL="0" lvl="0" indent="0" algn="ctr" rtl="0">
              <a:spcBef>
                <a:spcPts val="0"/>
              </a:spcBef>
              <a:spcAft>
                <a:spcPts val="0"/>
              </a:spcAft>
              <a:buNone/>
            </a:pPr>
            <a:r>
              <a:rPr lang="en-GB"/>
              <a:t>Do Now</a:t>
            </a:r>
            <a:endParaRPr/>
          </a:p>
        </p:txBody>
      </p:sp>
      <p:sp>
        <p:nvSpPr>
          <p:cNvPr id="176" name="Google Shape;176;g1073a7b6ab5_0_16"/>
          <p:cNvSpPr txBox="1"/>
          <p:nvPr/>
        </p:nvSpPr>
        <p:spPr>
          <a:xfrm>
            <a:off x="671475" y="2112900"/>
            <a:ext cx="8160900" cy="2847600"/>
          </a:xfrm>
          <a:prstGeom prst="rect">
            <a:avLst/>
          </a:prstGeom>
          <a:noFill/>
          <a:ln w="38100" cap="flat" cmpd="sng">
            <a:solidFill>
              <a:srgbClr val="FF0000"/>
            </a:solidFill>
            <a:prstDash val="solid"/>
            <a:round/>
            <a:headEnd type="none" w="sm" len="sm"/>
            <a:tailEnd type="none" w="sm" len="sm"/>
          </a:ln>
        </p:spPr>
        <p:txBody>
          <a:bodyPr spcFirstLastPara="1" wrap="square" lIns="91425" tIns="91425" rIns="91425" bIns="91425" anchor="t" anchorCtr="0">
            <a:spAutoFit/>
          </a:bodyPr>
          <a:lstStyle/>
          <a:p>
            <a:pPr marL="457200" lvl="0" indent="0" algn="l" rtl="0">
              <a:spcBef>
                <a:spcPts val="0"/>
              </a:spcBef>
              <a:spcAft>
                <a:spcPts val="0"/>
              </a:spcAft>
              <a:buNone/>
            </a:pPr>
            <a:r>
              <a:rPr lang="en-GB" sz="3300">
                <a:latin typeface="Calibri"/>
                <a:ea typeface="Calibri"/>
                <a:cs typeface="Calibri"/>
                <a:sym typeface="Calibri"/>
              </a:rPr>
              <a:t>Think/Pair/Share activity</a:t>
            </a:r>
            <a:endParaRPr sz="3300">
              <a:latin typeface="Calibri"/>
              <a:ea typeface="Calibri"/>
              <a:cs typeface="Calibri"/>
              <a:sym typeface="Calibri"/>
            </a:endParaRPr>
          </a:p>
          <a:p>
            <a:pPr marL="457200" lvl="0" indent="0" algn="l" rtl="0">
              <a:spcBef>
                <a:spcPts val="0"/>
              </a:spcBef>
              <a:spcAft>
                <a:spcPts val="0"/>
              </a:spcAft>
              <a:buNone/>
            </a:pPr>
            <a:endParaRPr sz="2100">
              <a:latin typeface="Open Sans"/>
              <a:ea typeface="Open Sans"/>
              <a:cs typeface="Open Sans"/>
              <a:sym typeface="Open Sans"/>
            </a:endParaRPr>
          </a:p>
          <a:p>
            <a:pPr marL="914400" lvl="0" indent="0" algn="l" rtl="0">
              <a:spcBef>
                <a:spcPts val="0"/>
              </a:spcBef>
              <a:spcAft>
                <a:spcPts val="0"/>
              </a:spcAft>
              <a:buNone/>
            </a:pPr>
            <a:r>
              <a:rPr lang="en-GB" sz="4900">
                <a:latin typeface="Calibri"/>
                <a:ea typeface="Calibri"/>
                <a:cs typeface="Calibri"/>
                <a:sym typeface="Calibri"/>
              </a:rPr>
              <a:t>What do teams need to work effectively?</a:t>
            </a:r>
            <a:endParaRPr sz="4900">
              <a:latin typeface="Calibri"/>
              <a:ea typeface="Calibri"/>
              <a:cs typeface="Calibri"/>
              <a:sym typeface="Calibri"/>
            </a:endParaRPr>
          </a:p>
          <a:p>
            <a:pPr marL="457200" lvl="0" indent="0" algn="l" rtl="0">
              <a:spcBef>
                <a:spcPts val="0"/>
              </a:spcBef>
              <a:spcAft>
                <a:spcPts val="0"/>
              </a:spcAft>
              <a:buNone/>
            </a:pPr>
            <a:endParaRPr sz="2100">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3"/>
          <p:cNvSpPr txBox="1">
            <a:spLocks noGrp="1"/>
          </p:cNvSpPr>
          <p:nvPr>
            <p:ph type="title"/>
          </p:nvPr>
        </p:nvSpPr>
        <p:spPr>
          <a:xfrm>
            <a:off x="457200" y="274638"/>
            <a:ext cx="8229600" cy="1143000"/>
          </a:xfrm>
          <a:prstGeom prst="rect">
            <a:avLst/>
          </a:prstGeom>
          <a:gradFill>
            <a:gsLst>
              <a:gs pos="0">
                <a:srgbClr val="DBD4EB"/>
              </a:gs>
              <a:gs pos="100000">
                <a:srgbClr val="9180BB"/>
              </a:gs>
            </a:gsLst>
            <a:lin ang="5400012" scaled="0"/>
          </a:gradFill>
          <a:ln w="9525" cap="flat" cmpd="sng">
            <a:solidFill>
              <a:srgbClr val="45A9C4"/>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rmAutofit fontScale="90000"/>
          </a:bodyPr>
          <a:lstStyle/>
          <a:p>
            <a:pPr marL="0" lvl="0" indent="0" algn="ctr" rtl="0">
              <a:spcBef>
                <a:spcPts val="0"/>
              </a:spcBef>
              <a:spcAft>
                <a:spcPts val="0"/>
              </a:spcAft>
              <a:buClr>
                <a:schemeClr val="lt1"/>
              </a:buClr>
              <a:buSzPct val="100000"/>
              <a:buFont typeface="Calibri"/>
              <a:buNone/>
            </a:pPr>
            <a:r>
              <a:rPr lang="en-GB">
                <a:solidFill>
                  <a:schemeClr val="lt1"/>
                </a:solidFill>
                <a:latin typeface="Calibri"/>
                <a:ea typeface="Calibri"/>
                <a:cs typeface="Calibri"/>
                <a:sym typeface="Calibri"/>
              </a:rPr>
              <a:t>Tuckman studied how groups work together:	</a:t>
            </a:r>
            <a:endParaRPr/>
          </a:p>
        </p:txBody>
      </p:sp>
      <p:sp>
        <p:nvSpPr>
          <p:cNvPr id="182" name="Google Shape;182;p3"/>
          <p:cNvSpPr txBox="1">
            <a:spLocks noGrp="1"/>
          </p:cNvSpPr>
          <p:nvPr>
            <p:ph type="body" idx="1"/>
          </p:nvPr>
        </p:nvSpPr>
        <p:spPr>
          <a:xfrm>
            <a:off x="457200" y="1600200"/>
            <a:ext cx="8229600" cy="4525963"/>
          </a:xfrm>
          <a:prstGeom prst="rect">
            <a:avLst/>
          </a:prstGeom>
          <a:gradFill>
            <a:gsLst>
              <a:gs pos="0">
                <a:srgbClr val="DBD4EB"/>
              </a:gs>
              <a:gs pos="100000">
                <a:srgbClr val="9180BB"/>
              </a:gs>
            </a:gsLst>
            <a:path path="circle">
              <a:fillToRect l="50000" t="50000" r="50000" b="50000"/>
            </a:path>
            <a:tileRect/>
          </a:gradFill>
          <a:ln w="9525" cap="flat" cmpd="sng">
            <a:solidFill>
              <a:srgbClr val="BD4B48"/>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5400"/>
              <a:buChar char="•"/>
            </a:pPr>
            <a:r>
              <a:rPr lang="en-GB" sz="5400">
                <a:solidFill>
                  <a:schemeClr val="dk1"/>
                </a:solidFill>
                <a:latin typeface="Calibri"/>
                <a:ea typeface="Calibri"/>
                <a:cs typeface="Calibri"/>
                <a:sym typeface="Calibri"/>
              </a:rPr>
              <a:t>He identified 4 stages which teams go through before they reach the stage where they are working together effectively. </a:t>
            </a:r>
            <a:endParaRPr sz="54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4"/>
          <p:cNvSpPr txBox="1">
            <a:spLocks noGrp="1"/>
          </p:cNvSpPr>
          <p:nvPr>
            <p:ph type="title"/>
          </p:nvPr>
        </p:nvSpPr>
        <p:spPr>
          <a:xfrm>
            <a:off x="457200" y="274638"/>
            <a:ext cx="8229600" cy="1143000"/>
          </a:xfrm>
          <a:prstGeom prst="rect">
            <a:avLst/>
          </a:prstGeom>
          <a:solidFill>
            <a:schemeClr val="accent4"/>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rmAutofit fontScale="90000"/>
          </a:bodyPr>
          <a:lstStyle/>
          <a:p>
            <a:pPr marL="0" lvl="0" indent="0" algn="ctr" rtl="0">
              <a:spcBef>
                <a:spcPts val="0"/>
              </a:spcBef>
              <a:spcAft>
                <a:spcPts val="0"/>
              </a:spcAft>
              <a:buClr>
                <a:schemeClr val="lt1"/>
              </a:buClr>
              <a:buSzPct val="100000"/>
              <a:buFont typeface="Calibri"/>
              <a:buNone/>
            </a:pPr>
            <a:r>
              <a:rPr lang="en-GB">
                <a:solidFill>
                  <a:schemeClr val="lt1"/>
                </a:solidFill>
                <a:latin typeface="Calibri"/>
                <a:ea typeface="Calibri"/>
                <a:cs typeface="Calibri"/>
                <a:sym typeface="Calibri"/>
              </a:rPr>
              <a:t>Note down words you would associate with these 4 stages: </a:t>
            </a:r>
            <a:endParaRPr/>
          </a:p>
        </p:txBody>
      </p:sp>
      <p:sp>
        <p:nvSpPr>
          <p:cNvPr id="188" name="Google Shape;188;p4"/>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342900" lvl="0" indent="-139700" algn="l" rtl="0">
              <a:spcBef>
                <a:spcPts val="0"/>
              </a:spcBef>
              <a:spcAft>
                <a:spcPts val="0"/>
              </a:spcAft>
              <a:buClr>
                <a:schemeClr val="dk1"/>
              </a:buClr>
              <a:buSzPts val="3200"/>
              <a:buNone/>
            </a:pPr>
            <a:endParaRPr/>
          </a:p>
          <a:p>
            <a:pPr marL="342900" lvl="0" indent="-139700" algn="l" rtl="0">
              <a:spcBef>
                <a:spcPts val="640"/>
              </a:spcBef>
              <a:spcAft>
                <a:spcPts val="0"/>
              </a:spcAft>
              <a:buClr>
                <a:schemeClr val="dk1"/>
              </a:buClr>
              <a:buSzPts val="3200"/>
              <a:buNone/>
            </a:pPr>
            <a:endParaRPr/>
          </a:p>
        </p:txBody>
      </p:sp>
      <p:pic>
        <p:nvPicPr>
          <p:cNvPr id="189" name="Google Shape;189;p4"/>
          <p:cNvPicPr preferRelativeResize="0"/>
          <p:nvPr/>
        </p:nvPicPr>
        <p:blipFill rotWithShape="1">
          <a:blip r:embed="rId3">
            <a:alphaModFix/>
          </a:blip>
          <a:srcRect/>
          <a:stretch/>
        </p:blipFill>
        <p:spPr>
          <a:xfrm>
            <a:off x="1985300" y="1773375"/>
            <a:ext cx="4954500" cy="49545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g1076f1bac31_0_0"/>
          <p:cNvSpPr txBox="1">
            <a:spLocks noGrp="1"/>
          </p:cNvSpPr>
          <p:nvPr>
            <p:ph type="title"/>
          </p:nvPr>
        </p:nvSpPr>
        <p:spPr>
          <a:xfrm>
            <a:off x="457200" y="274638"/>
            <a:ext cx="8229600" cy="1143000"/>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endParaRPr/>
          </a:p>
        </p:txBody>
      </p:sp>
      <p:sp>
        <p:nvSpPr>
          <p:cNvPr id="195" name="Google Shape;195;g1076f1bac31_0_0"/>
          <p:cNvSpPr txBox="1">
            <a:spLocks noGrp="1"/>
          </p:cNvSpPr>
          <p:nvPr>
            <p:ph type="body" idx="1"/>
          </p:nvPr>
        </p:nvSpPr>
        <p:spPr>
          <a:xfrm>
            <a:off x="457200" y="1600200"/>
            <a:ext cx="8229600" cy="45261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pic>
        <p:nvPicPr>
          <p:cNvPr id="196" name="Google Shape;196;g1076f1bac31_0_0" descr="Join the Mind Tools Club and access new skills today at https://www.mindtools.com/signup/monthly/?trackingtag=jointr&amp;utm_content=jointr&#10;&#10;To learn more about how to use Forming, Storming, Norming and Performing to build highly-effective teams, read the article at:&#10;https://www.mindtools.com/pages/article/newLDR_86.htm?utm_source=youtube&amp;utm_medium=video&amp;utm_campaign=formingstorming&amp;utm_content=description&#10;&#10;Getting teams to effectively work together takes time. &#10;&#10;Psychologist Bruce Tuckman's &quot;Forming, Storming, Norming, and Performing&quot; model gives you a great way to build a highly-productive team. Watch this video to learn more.&#10;&#10;Subscribe to our newsletter and learn new skills every week: https://www.mindtools.com/subscribe?utm_source=youtube&amp;utm_medium=video&amp;utm_campaign=formingstorming&amp;utm_content=description&#10;&#10;Join our Career Community on Facebook to talk about more communication skills with likeminded people: https://www.facebook.com/groups/careercommunitymt?utm_source=youtube&amp;utm_medium=video&amp;utm_campaign=formingstorming&amp;utm_content=description&#10;&#10;Follow us:&#10;https://twitter.com/Mind_Tools&#10;https://www.facebook.com/mindtools/&#10;https://www.instagram.com/mindtoolsltd/&#10;https://www.linkedin.com/company/mind-tools/" title="Forming, Storming, Norming, and Performing: Bruce Tuckman's Team Stages Model Explained">
            <a:hlinkClick r:id="rId3"/>
          </p:cNvPr>
          <p:cNvPicPr preferRelativeResize="0"/>
          <p:nvPr/>
        </p:nvPicPr>
        <p:blipFill>
          <a:blip r:embed="rId4">
            <a:alphaModFix/>
          </a:blip>
          <a:stretch>
            <a:fillRect/>
          </a:stretch>
        </p:blipFill>
        <p:spPr>
          <a:xfrm>
            <a:off x="228600" y="0"/>
            <a:ext cx="8686800" cy="6515100"/>
          </a:xfrm>
          <a:prstGeom prst="rect">
            <a:avLst/>
          </a:prstGeom>
          <a:noFill/>
          <a:ln>
            <a:noFill/>
          </a:ln>
        </p:spPr>
      </p:pic>
      <p:sp>
        <p:nvSpPr>
          <p:cNvPr id="197" name="Google Shape;197;g1076f1bac31_0_0"/>
          <p:cNvSpPr txBox="1"/>
          <p:nvPr/>
        </p:nvSpPr>
        <p:spPr>
          <a:xfrm>
            <a:off x="0" y="6457800"/>
            <a:ext cx="9144000" cy="400200"/>
          </a:xfrm>
          <a:prstGeom prst="rect">
            <a:avLst/>
          </a:prstGeom>
          <a:solidFill>
            <a:schemeClr val="lt1"/>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t>https://www.mindtools.com/signup/monthly/?trackingtag=jointr&amp;utm_content=jointr</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6"/>
                                        </p:tgtEl>
                                        <p:attrNameLst>
                                          <p:attrName>style.visibility</p:attrName>
                                        </p:attrNameLst>
                                      </p:cBhvr>
                                      <p:to>
                                        <p:strVal val="visible"/>
                                      </p:to>
                                    </p:set>
                                    <p:animEffect transition="in" filter="fade">
                                      <p:cBhvr>
                                        <p:cTn id="7" dur="1000"/>
                                        <p:tgtEl>
                                          <p:spTgt spid="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g1073a7b6ab5_0_238"/>
          <p:cNvSpPr txBox="1">
            <a:spLocks noGrp="1"/>
          </p:cNvSpPr>
          <p:nvPr>
            <p:ph type="title"/>
          </p:nvPr>
        </p:nvSpPr>
        <p:spPr>
          <a:xfrm>
            <a:off x="457200" y="274638"/>
            <a:ext cx="8229600" cy="1143000"/>
          </a:xfrm>
          <a:prstGeom prst="rect">
            <a:avLst/>
          </a:prstGeom>
          <a:solidFill>
            <a:srgbClr val="D9D2E9"/>
          </a:solidFill>
          <a:ln w="38100" cap="flat" cmpd="sng">
            <a:solidFill>
              <a:schemeClr val="lt1"/>
            </a:solidFill>
            <a:prstDash val="solid"/>
            <a:round/>
            <a:headEnd type="none" w="sm" len="sm"/>
            <a:tailEnd type="none" w="sm" len="sm"/>
          </a:ln>
          <a:effectLst>
            <a:outerShdw blurRad="40000" dist="20000" dir="5400000" rotWithShape="0">
              <a:srgbClr val="000000">
                <a:alpha val="37650"/>
              </a:srgbClr>
            </a:outerShdw>
          </a:effectLst>
        </p:spPr>
        <p:txBody>
          <a:bodyPr spcFirstLastPara="1" wrap="square" lIns="91425" tIns="45700" rIns="91425" bIns="45700" anchor="ctr" anchorCtr="0">
            <a:normAutofit fontScale="90000"/>
          </a:bodyPr>
          <a:lstStyle/>
          <a:p>
            <a:pPr marL="0" lvl="0" indent="0" algn="ctr" rtl="0">
              <a:spcBef>
                <a:spcPts val="0"/>
              </a:spcBef>
              <a:spcAft>
                <a:spcPts val="0"/>
              </a:spcAft>
              <a:buClr>
                <a:schemeClr val="lt1"/>
              </a:buClr>
              <a:buSzPct val="100000"/>
              <a:buFont typeface="Calibri"/>
              <a:buNone/>
            </a:pPr>
            <a:r>
              <a:rPr lang="en-GB">
                <a:latin typeface="Calibri"/>
                <a:ea typeface="Calibri"/>
                <a:cs typeface="Calibri"/>
                <a:sym typeface="Calibri"/>
              </a:rPr>
              <a:t>Note down words you would associate with these 4 stages: </a:t>
            </a:r>
            <a:endParaRPr/>
          </a:p>
        </p:txBody>
      </p:sp>
      <p:sp>
        <p:nvSpPr>
          <p:cNvPr id="203" name="Google Shape;203;g1073a7b6ab5_0_238"/>
          <p:cNvSpPr txBox="1">
            <a:spLocks noGrp="1"/>
          </p:cNvSpPr>
          <p:nvPr>
            <p:ph type="body" idx="1"/>
          </p:nvPr>
        </p:nvSpPr>
        <p:spPr>
          <a:xfrm>
            <a:off x="457200" y="1600200"/>
            <a:ext cx="8229600" cy="4950600"/>
          </a:xfrm>
          <a:prstGeom prst="rect">
            <a:avLst/>
          </a:prstGeom>
          <a:noFill/>
          <a:ln>
            <a:noFill/>
          </a:ln>
        </p:spPr>
        <p:txBody>
          <a:bodyPr spcFirstLastPara="1" wrap="square" lIns="91425" tIns="45700" rIns="91425" bIns="45700" anchor="t" anchorCtr="0">
            <a:normAutofit fontScale="47500" lnSpcReduction="10000"/>
          </a:bodyPr>
          <a:lstStyle/>
          <a:p>
            <a:pPr marL="0" lvl="0" indent="0" algn="l" rtl="0">
              <a:spcBef>
                <a:spcPts val="360"/>
              </a:spcBef>
              <a:spcAft>
                <a:spcPts val="0"/>
              </a:spcAft>
              <a:buNone/>
            </a:pPr>
            <a:r>
              <a:rPr lang="en-GB" sz="4435"/>
              <a:t>For managers and leaders to be effective, they need to be aware of how teams work and how to motivate and develop teams to perform effectively.</a:t>
            </a:r>
            <a:endParaRPr sz="4435"/>
          </a:p>
          <a:p>
            <a:pPr marL="0" lvl="0" indent="0" algn="l" rtl="0">
              <a:spcBef>
                <a:spcPts val="360"/>
              </a:spcBef>
              <a:spcAft>
                <a:spcPts val="0"/>
              </a:spcAft>
              <a:buClr>
                <a:schemeClr val="dk1"/>
              </a:buClr>
              <a:buSzPts val="523"/>
              <a:buFont typeface="Arial"/>
              <a:buNone/>
            </a:pPr>
            <a:endParaRPr sz="4435"/>
          </a:p>
          <a:p>
            <a:pPr marL="0" lvl="0" indent="0" algn="l" rtl="0">
              <a:spcBef>
                <a:spcPts val="360"/>
              </a:spcBef>
              <a:spcAft>
                <a:spcPts val="0"/>
              </a:spcAft>
              <a:buNone/>
            </a:pPr>
            <a:r>
              <a:rPr lang="en-GB" sz="4435"/>
              <a:t>The </a:t>
            </a:r>
            <a:r>
              <a:rPr lang="en-GB" sz="4435" b="1">
                <a:solidFill>
                  <a:srgbClr val="FF3300"/>
                </a:solidFill>
              </a:rPr>
              <a:t>forming stage</a:t>
            </a:r>
            <a:r>
              <a:rPr lang="en-GB" sz="4435"/>
              <a:t> is when the team is put together to start working and this is where the role of the manager or leader is critical. The type of leadership style they adopt with the team – autocratic/democratic, etc. will influence the way that the team works. At this stage the team will require more guidance.</a:t>
            </a:r>
            <a:endParaRPr sz="4435"/>
          </a:p>
          <a:p>
            <a:pPr marL="0" lvl="0" indent="0" algn="l" rtl="0">
              <a:spcBef>
                <a:spcPts val="360"/>
              </a:spcBef>
              <a:spcAft>
                <a:spcPts val="0"/>
              </a:spcAft>
              <a:buClr>
                <a:schemeClr val="dk1"/>
              </a:buClr>
              <a:buSzPts val="523"/>
              <a:buFont typeface="Arial"/>
              <a:buNone/>
            </a:pPr>
            <a:endParaRPr sz="4435"/>
          </a:p>
          <a:p>
            <a:pPr marL="0" lvl="0" indent="0" algn="l" rtl="0">
              <a:spcBef>
                <a:spcPts val="360"/>
              </a:spcBef>
              <a:spcAft>
                <a:spcPts val="0"/>
              </a:spcAft>
              <a:buNone/>
            </a:pPr>
            <a:r>
              <a:rPr lang="en-GB" sz="4435"/>
              <a:t>The </a:t>
            </a:r>
            <a:r>
              <a:rPr lang="en-GB" sz="4435" b="1">
                <a:solidFill>
                  <a:srgbClr val="FF0000"/>
                </a:solidFill>
              </a:rPr>
              <a:t>storming phase</a:t>
            </a:r>
            <a:r>
              <a:rPr lang="en-GB" sz="4435"/>
              <a:t> is when the team is still new and the relationships and ways of working are still being developed. It is called storming as this is when there may be disagreements and challenges as the team settles into working together and to its leadership.</a:t>
            </a:r>
            <a:endParaRPr sz="4435"/>
          </a:p>
          <a:p>
            <a:pPr marL="0" lvl="0" indent="0" algn="l" rtl="0">
              <a:spcBef>
                <a:spcPts val="360"/>
              </a:spcBef>
              <a:spcAft>
                <a:spcPts val="0"/>
              </a:spcAft>
              <a:buClr>
                <a:schemeClr val="dk1"/>
              </a:buClr>
              <a:buSzPct val="34375"/>
              <a:buFont typeface="Arial"/>
              <a:buNone/>
            </a:pPr>
            <a:endParaRPr/>
          </a:p>
          <a:p>
            <a:pPr marL="0" lvl="0" indent="0" algn="l" rtl="0">
              <a:spcBef>
                <a:spcPts val="360"/>
              </a:spcBef>
              <a:spcAft>
                <a:spcPts val="0"/>
              </a:spcAft>
              <a:buClr>
                <a:schemeClr val="dk1"/>
              </a:buClr>
              <a:buSzPct val="34375"/>
              <a:buFont typeface="Arial"/>
              <a:buNone/>
            </a:pPr>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uxe">
  <a:themeElements>
    <a:clrScheme name="Luxe">
      <a:dk1>
        <a:srgbClr val="000000"/>
      </a:dk1>
      <a:lt1>
        <a:srgbClr val="FFFFFF"/>
      </a:lt1>
      <a:dk2>
        <a:srgbClr val="B7B7B7"/>
      </a:dk2>
      <a:lt2>
        <a:srgbClr val="CCA677"/>
      </a:lt2>
      <a:accent1>
        <a:srgbClr val="5D4037"/>
      </a:accent1>
      <a:accent2>
        <a:srgbClr val="455A64"/>
      </a:accent2>
      <a:accent3>
        <a:srgbClr val="57BB8A"/>
      </a:accent3>
      <a:accent4>
        <a:srgbClr val="78909C"/>
      </a:accent4>
      <a:accent5>
        <a:srgbClr val="607D8B"/>
      </a:accent5>
      <a:accent6>
        <a:srgbClr val="DCE755"/>
      </a:accent6>
      <a:hlink>
        <a:srgbClr val="607D8B"/>
      </a:hlink>
      <a:folHlink>
        <a:srgbClr val="607D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F96833553D61D47A0B0C7BF6C4A3B62" ma:contentTypeVersion="6" ma:contentTypeDescription="Create a new document." ma:contentTypeScope="" ma:versionID="e8ffba4867b4ab4347e48289f949afb0">
  <xsd:schema xmlns:xsd="http://www.w3.org/2001/XMLSchema" xmlns:xs="http://www.w3.org/2001/XMLSchema" xmlns:p="http://schemas.microsoft.com/office/2006/metadata/properties" xmlns:ns2="a1aa7ad8-9322-408f-97a9-0523b7ef0a27" xmlns:ns3="eaef70af-0cea-4ef7-b95d-a6497ac30db7" targetNamespace="http://schemas.microsoft.com/office/2006/metadata/properties" ma:root="true" ma:fieldsID="b8712aa4a4dc73f425d35b0f55d7cf4e" ns2:_="" ns3:_="">
    <xsd:import namespace="a1aa7ad8-9322-408f-97a9-0523b7ef0a27"/>
    <xsd:import namespace="eaef70af-0cea-4ef7-b95d-a6497ac30db7"/>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1aa7ad8-9322-408f-97a9-0523b7ef0a2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aef70af-0cea-4ef7-b95d-a6497ac30db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D298453-F8D3-4EC8-A234-371C400D434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5F517C51-F8B4-4741-82D4-F0B3B66772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1aa7ad8-9322-408f-97a9-0523b7ef0a27"/>
    <ds:schemaRef ds:uri="eaef70af-0cea-4ef7-b95d-a6497ac30d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12064C4-8DFB-4639-9EF3-2FDC638A661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744</Words>
  <Application>Microsoft Office PowerPoint</Application>
  <PresentationFormat>On-screen Show (4:3)</PresentationFormat>
  <Paragraphs>99</Paragraphs>
  <Slides>18</Slides>
  <Notes>18</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18</vt:i4>
      </vt:variant>
    </vt:vector>
  </HeadingPairs>
  <TitlesOfParts>
    <vt:vector size="24" baseType="lpstr">
      <vt:lpstr>Economica</vt:lpstr>
      <vt:lpstr>Calibri</vt:lpstr>
      <vt:lpstr>Open Sans</vt:lpstr>
      <vt:lpstr>Arial</vt:lpstr>
      <vt:lpstr>Office Theme</vt:lpstr>
      <vt:lpstr>Luxe</vt:lpstr>
      <vt:lpstr>T Level Technical Qualification in Management and Administration </vt:lpstr>
      <vt:lpstr>Tuckman’s Theory of Team Development</vt:lpstr>
      <vt:lpstr>Learning objectives</vt:lpstr>
      <vt:lpstr>Tuckman’s Theory of Team Development</vt:lpstr>
      <vt:lpstr>Do Now</vt:lpstr>
      <vt:lpstr>Tuckman studied how groups work together: </vt:lpstr>
      <vt:lpstr>Note down words you would associate with these 4 stages: </vt:lpstr>
      <vt:lpstr>PowerPoint Presentation</vt:lpstr>
      <vt:lpstr>Note down words you would associate with these 4 stages: </vt:lpstr>
      <vt:lpstr>Note down words you would associate with these 4 stages: </vt:lpstr>
      <vt:lpstr>Adjourning</vt:lpstr>
      <vt:lpstr>Team Activity</vt:lpstr>
      <vt:lpstr>Team Activity - Groups of 4-6</vt:lpstr>
      <vt:lpstr>Materials Provided</vt:lpstr>
      <vt:lpstr>Following the activity - Now complete the written reflection</vt:lpstr>
      <vt:lpstr>Real-life example</vt:lpstr>
      <vt:lpstr>Context Questions</vt:lpstr>
      <vt:lpstr>Plenary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 Level Technical Qualification in Management and Administration </dc:title>
  <dc:creator>Staff User</dc:creator>
  <cp:lastModifiedBy>Ben Barton</cp:lastModifiedBy>
  <cp:revision>1</cp:revision>
  <dcterms:created xsi:type="dcterms:W3CDTF">2011-09-21T10:58:32Z</dcterms:created>
  <dcterms:modified xsi:type="dcterms:W3CDTF">2022-03-09T07:45:18Z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0x0101007F96833553D61D47A0B0C7BF6C4A3B62</vt:lpwstr>
  </property>
</Properties>
</file>