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4"/>
  </p:notesMasterIdLst>
  <p:sldIdLst>
    <p:sldId id="282" r:id="rId5"/>
    <p:sldId id="283" r:id="rId6"/>
    <p:sldId id="280" r:id="rId7"/>
    <p:sldId id="272" r:id="rId8"/>
    <p:sldId id="301" r:id="rId9"/>
    <p:sldId id="276" r:id="rId10"/>
    <p:sldId id="277" r:id="rId11"/>
    <p:sldId id="278" r:id="rId12"/>
    <p:sldId id="260" r:id="rId13"/>
    <p:sldId id="273" r:id="rId14"/>
    <p:sldId id="274" r:id="rId15"/>
    <p:sldId id="275" r:id="rId16"/>
    <p:sldId id="302" r:id="rId17"/>
    <p:sldId id="259" r:id="rId18"/>
    <p:sldId id="303" r:id="rId19"/>
    <p:sldId id="281" r:id="rId20"/>
    <p:sldId id="304" r:id="rId21"/>
    <p:sldId id="279" r:id="rId22"/>
    <p:sldId id="296" r:id="rId23"/>
    <p:sldId id="305" r:id="rId24"/>
    <p:sldId id="291" r:id="rId25"/>
    <p:sldId id="306" r:id="rId26"/>
    <p:sldId id="292" r:id="rId27"/>
    <p:sldId id="1134" r:id="rId28"/>
    <p:sldId id="1135" r:id="rId29"/>
    <p:sldId id="1180" r:id="rId30"/>
    <p:sldId id="1183" r:id="rId31"/>
    <p:sldId id="1182" r:id="rId32"/>
    <p:sldId id="1184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52DD99-35E9-4B61-82E3-5AF66121BD6D}" v="608" dt="2023-06-28T10:17:22.3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890" autoAdjust="0"/>
  </p:normalViewPr>
  <p:slideViewPr>
    <p:cSldViewPr snapToGrid="0">
      <p:cViewPr varScale="1">
        <p:scale>
          <a:sx n="62" d="100"/>
          <a:sy n="62" d="100"/>
        </p:scale>
        <p:origin x="75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6/11/relationships/changesInfo" Target="changesInfos/changesInfo1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no Hynes" userId="f540ebcb-24b0-4326-9c52-d881b415aeb0" providerId="ADAL" clId="{6C52DD99-35E9-4B61-82E3-5AF66121BD6D}"/>
    <pc:docChg chg="undo custSel addSld delSld modSld">
      <pc:chgData name="Gino Hynes" userId="f540ebcb-24b0-4326-9c52-d881b415aeb0" providerId="ADAL" clId="{6C52DD99-35E9-4B61-82E3-5AF66121BD6D}" dt="2023-06-28T10:17:33.531" v="727" actId="20577"/>
      <pc:docMkLst>
        <pc:docMk/>
      </pc:docMkLst>
      <pc:sldChg chg="del">
        <pc:chgData name="Gino Hynes" userId="f540ebcb-24b0-4326-9c52-d881b415aeb0" providerId="ADAL" clId="{6C52DD99-35E9-4B61-82E3-5AF66121BD6D}" dt="2023-06-21T15:56:07.525" v="64" actId="47"/>
        <pc:sldMkLst>
          <pc:docMk/>
          <pc:sldMk cId="2523282881" sldId="256"/>
        </pc:sldMkLst>
      </pc:sldChg>
      <pc:sldChg chg="del">
        <pc:chgData name="Gino Hynes" userId="f540ebcb-24b0-4326-9c52-d881b415aeb0" providerId="ADAL" clId="{6C52DD99-35E9-4B61-82E3-5AF66121BD6D}" dt="2023-06-21T15:56:08.567" v="68" actId="47"/>
        <pc:sldMkLst>
          <pc:docMk/>
          <pc:sldMk cId="2645081181" sldId="257"/>
        </pc:sldMkLst>
      </pc:sldChg>
      <pc:sldChg chg="modSp add mod">
        <pc:chgData name="Gino Hynes" userId="f540ebcb-24b0-4326-9c52-d881b415aeb0" providerId="ADAL" clId="{6C52DD99-35E9-4B61-82E3-5AF66121BD6D}" dt="2023-06-21T15:53:58.788" v="6" actId="27636"/>
        <pc:sldMkLst>
          <pc:docMk/>
          <pc:sldMk cId="0" sldId="259"/>
        </pc:sldMkLst>
        <pc:spChg chg="mod">
          <ac:chgData name="Gino Hynes" userId="f540ebcb-24b0-4326-9c52-d881b415aeb0" providerId="ADAL" clId="{6C52DD99-35E9-4B61-82E3-5AF66121BD6D}" dt="2023-06-21T15:53:58.788" v="6" actId="27636"/>
          <ac:spMkLst>
            <pc:docMk/>
            <pc:sldMk cId="0" sldId="259"/>
            <ac:spMk id="2" creationId="{00000000-0000-0000-0000-000000000000}"/>
          </ac:spMkLst>
        </pc:spChg>
      </pc:sldChg>
      <pc:sldChg chg="add">
        <pc:chgData name="Gino Hynes" userId="f540ebcb-24b0-4326-9c52-d881b415aeb0" providerId="ADAL" clId="{6C52DD99-35E9-4B61-82E3-5AF66121BD6D}" dt="2023-06-21T15:53:58.540" v="4"/>
        <pc:sldMkLst>
          <pc:docMk/>
          <pc:sldMk cId="0" sldId="260"/>
        </pc:sldMkLst>
      </pc:sldChg>
      <pc:sldChg chg="del">
        <pc:chgData name="Gino Hynes" userId="f540ebcb-24b0-4326-9c52-d881b415aeb0" providerId="ADAL" clId="{6C52DD99-35E9-4B61-82E3-5AF66121BD6D}" dt="2023-06-21T15:56:07.719" v="65" actId="47"/>
        <pc:sldMkLst>
          <pc:docMk/>
          <pc:sldMk cId="495774660" sldId="261"/>
        </pc:sldMkLst>
      </pc:sldChg>
      <pc:sldChg chg="del">
        <pc:chgData name="Gino Hynes" userId="f540ebcb-24b0-4326-9c52-d881b415aeb0" providerId="ADAL" clId="{6C52DD99-35E9-4B61-82E3-5AF66121BD6D}" dt="2023-06-21T15:56:08.151" v="66" actId="47"/>
        <pc:sldMkLst>
          <pc:docMk/>
          <pc:sldMk cId="2603101244" sldId="262"/>
        </pc:sldMkLst>
      </pc:sldChg>
      <pc:sldChg chg="delSp del">
        <pc:chgData name="Gino Hynes" userId="f540ebcb-24b0-4326-9c52-d881b415aeb0" providerId="ADAL" clId="{6C52DD99-35E9-4B61-82E3-5AF66121BD6D}" dt="2023-06-27T16:05:29.907" v="88" actId="47"/>
        <pc:sldMkLst>
          <pc:docMk/>
          <pc:sldMk cId="1913600504" sldId="264"/>
        </pc:sldMkLst>
        <pc:picChg chg="del">
          <ac:chgData name="Gino Hynes" userId="f540ebcb-24b0-4326-9c52-d881b415aeb0" providerId="ADAL" clId="{6C52DD99-35E9-4B61-82E3-5AF66121BD6D}" dt="2023-06-27T16:04:56.060" v="81" actId="478"/>
          <ac:picMkLst>
            <pc:docMk/>
            <pc:sldMk cId="1913600504" sldId="264"/>
            <ac:picMk id="2" creationId="{FFD61F81-81E7-4BD8-8965-A4D557C778C0}"/>
          </ac:picMkLst>
        </pc:picChg>
        <pc:picChg chg="del">
          <ac:chgData name="Gino Hynes" userId="f540ebcb-24b0-4326-9c52-d881b415aeb0" providerId="ADAL" clId="{6C52DD99-35E9-4B61-82E3-5AF66121BD6D}" dt="2023-06-27T16:04:55.005" v="79" actId="478"/>
          <ac:picMkLst>
            <pc:docMk/>
            <pc:sldMk cId="1913600504" sldId="264"/>
            <ac:picMk id="4" creationId="{585A9345-6EEF-4501-A21F-1652FC40115E}"/>
          </ac:picMkLst>
        </pc:picChg>
        <pc:picChg chg="del">
          <ac:chgData name="Gino Hynes" userId="f540ebcb-24b0-4326-9c52-d881b415aeb0" providerId="ADAL" clId="{6C52DD99-35E9-4B61-82E3-5AF66121BD6D}" dt="2023-06-27T16:04:55.621" v="80" actId="478"/>
          <ac:picMkLst>
            <pc:docMk/>
            <pc:sldMk cId="1913600504" sldId="264"/>
            <ac:picMk id="5" creationId="{F4BA7560-63A9-4CF2-BA49-80679E13C54B}"/>
          </ac:picMkLst>
        </pc:picChg>
        <pc:picChg chg="del">
          <ac:chgData name="Gino Hynes" userId="f540ebcb-24b0-4326-9c52-d881b415aeb0" providerId="ADAL" clId="{6C52DD99-35E9-4B61-82E3-5AF66121BD6D}" dt="2023-06-27T16:05:00.800" v="85" actId="478"/>
          <ac:picMkLst>
            <pc:docMk/>
            <pc:sldMk cId="1913600504" sldId="264"/>
            <ac:picMk id="6" creationId="{B721946A-B8DF-48DA-AECE-AFC95EED0587}"/>
          </ac:picMkLst>
        </pc:picChg>
        <pc:picChg chg="del">
          <ac:chgData name="Gino Hynes" userId="f540ebcb-24b0-4326-9c52-d881b415aeb0" providerId="ADAL" clId="{6C52DD99-35E9-4B61-82E3-5AF66121BD6D}" dt="2023-06-27T16:04:57.400" v="84" actId="478"/>
          <ac:picMkLst>
            <pc:docMk/>
            <pc:sldMk cId="1913600504" sldId="264"/>
            <ac:picMk id="9" creationId="{5F7F42C4-165C-4CA4-BEA1-D9568A662DBD}"/>
          </ac:picMkLst>
        </pc:picChg>
        <pc:picChg chg="del">
          <ac:chgData name="Gino Hynes" userId="f540ebcb-24b0-4326-9c52-d881b415aeb0" providerId="ADAL" clId="{6C52DD99-35E9-4B61-82E3-5AF66121BD6D}" dt="2023-06-27T16:04:56.375" v="82" actId="478"/>
          <ac:picMkLst>
            <pc:docMk/>
            <pc:sldMk cId="1913600504" sldId="264"/>
            <ac:picMk id="1030" creationId="{3C577BDE-5D28-4B8C-8D34-87F67C8360AF}"/>
          </ac:picMkLst>
        </pc:picChg>
        <pc:picChg chg="del">
          <ac:chgData name="Gino Hynes" userId="f540ebcb-24b0-4326-9c52-d881b415aeb0" providerId="ADAL" clId="{6C52DD99-35E9-4B61-82E3-5AF66121BD6D}" dt="2023-06-27T16:04:56.972" v="83" actId="478"/>
          <ac:picMkLst>
            <pc:docMk/>
            <pc:sldMk cId="1913600504" sldId="264"/>
            <ac:picMk id="1034" creationId="{7BB851BD-790B-407E-901C-66521B0933B3}"/>
          </ac:picMkLst>
        </pc:picChg>
      </pc:sldChg>
      <pc:sldChg chg="del">
        <pc:chgData name="Gino Hynes" userId="f540ebcb-24b0-4326-9c52-d881b415aeb0" providerId="ADAL" clId="{6C52DD99-35E9-4B61-82E3-5AF66121BD6D}" dt="2023-06-28T10:15:18.768" v="697" actId="47"/>
        <pc:sldMkLst>
          <pc:docMk/>
          <pc:sldMk cId="4014345639" sldId="267"/>
        </pc:sldMkLst>
      </pc:sldChg>
      <pc:sldChg chg="add setBg">
        <pc:chgData name="Gino Hynes" userId="f540ebcb-24b0-4326-9c52-d881b415aeb0" providerId="ADAL" clId="{6C52DD99-35E9-4B61-82E3-5AF66121BD6D}" dt="2023-06-21T15:53:58.540" v="4"/>
        <pc:sldMkLst>
          <pc:docMk/>
          <pc:sldMk cId="0" sldId="272"/>
        </pc:sldMkLst>
      </pc:sldChg>
      <pc:sldChg chg="add setBg">
        <pc:chgData name="Gino Hynes" userId="f540ebcb-24b0-4326-9c52-d881b415aeb0" providerId="ADAL" clId="{6C52DD99-35E9-4B61-82E3-5AF66121BD6D}" dt="2023-06-21T15:53:58.540" v="4"/>
        <pc:sldMkLst>
          <pc:docMk/>
          <pc:sldMk cId="0" sldId="273"/>
        </pc:sldMkLst>
      </pc:sldChg>
      <pc:sldChg chg="add setBg">
        <pc:chgData name="Gino Hynes" userId="f540ebcb-24b0-4326-9c52-d881b415aeb0" providerId="ADAL" clId="{6C52DD99-35E9-4B61-82E3-5AF66121BD6D}" dt="2023-06-21T15:53:58.540" v="4"/>
        <pc:sldMkLst>
          <pc:docMk/>
          <pc:sldMk cId="0" sldId="274"/>
        </pc:sldMkLst>
      </pc:sldChg>
      <pc:sldChg chg="add setBg">
        <pc:chgData name="Gino Hynes" userId="f540ebcb-24b0-4326-9c52-d881b415aeb0" providerId="ADAL" clId="{6C52DD99-35E9-4B61-82E3-5AF66121BD6D}" dt="2023-06-21T15:53:58.540" v="4"/>
        <pc:sldMkLst>
          <pc:docMk/>
          <pc:sldMk cId="0" sldId="275"/>
        </pc:sldMkLst>
      </pc:sldChg>
      <pc:sldChg chg="add">
        <pc:chgData name="Gino Hynes" userId="f540ebcb-24b0-4326-9c52-d881b415aeb0" providerId="ADAL" clId="{6C52DD99-35E9-4B61-82E3-5AF66121BD6D}" dt="2023-06-21T15:53:58.540" v="4"/>
        <pc:sldMkLst>
          <pc:docMk/>
          <pc:sldMk cId="0" sldId="276"/>
        </pc:sldMkLst>
      </pc:sldChg>
      <pc:sldChg chg="add">
        <pc:chgData name="Gino Hynes" userId="f540ebcb-24b0-4326-9c52-d881b415aeb0" providerId="ADAL" clId="{6C52DD99-35E9-4B61-82E3-5AF66121BD6D}" dt="2023-06-21T15:53:58.540" v="4"/>
        <pc:sldMkLst>
          <pc:docMk/>
          <pc:sldMk cId="0" sldId="277"/>
        </pc:sldMkLst>
      </pc:sldChg>
      <pc:sldChg chg="add">
        <pc:chgData name="Gino Hynes" userId="f540ebcb-24b0-4326-9c52-d881b415aeb0" providerId="ADAL" clId="{6C52DD99-35E9-4B61-82E3-5AF66121BD6D}" dt="2023-06-21T15:53:58.540" v="4"/>
        <pc:sldMkLst>
          <pc:docMk/>
          <pc:sldMk cId="0" sldId="278"/>
        </pc:sldMkLst>
      </pc:sldChg>
      <pc:sldChg chg="add">
        <pc:chgData name="Gino Hynes" userId="f540ebcb-24b0-4326-9c52-d881b415aeb0" providerId="ADAL" clId="{6C52DD99-35E9-4B61-82E3-5AF66121BD6D}" dt="2023-06-21T15:53:58.540" v="4"/>
        <pc:sldMkLst>
          <pc:docMk/>
          <pc:sldMk cId="0" sldId="279"/>
        </pc:sldMkLst>
      </pc:sldChg>
      <pc:sldChg chg="modSp add mod">
        <pc:chgData name="Gino Hynes" userId="f540ebcb-24b0-4326-9c52-d881b415aeb0" providerId="ADAL" clId="{6C52DD99-35E9-4B61-82E3-5AF66121BD6D}" dt="2023-06-21T15:53:58.741" v="5" actId="27636"/>
        <pc:sldMkLst>
          <pc:docMk/>
          <pc:sldMk cId="0" sldId="280"/>
        </pc:sldMkLst>
        <pc:spChg chg="mod">
          <ac:chgData name="Gino Hynes" userId="f540ebcb-24b0-4326-9c52-d881b415aeb0" providerId="ADAL" clId="{6C52DD99-35E9-4B61-82E3-5AF66121BD6D}" dt="2023-06-21T15:53:58.741" v="5" actId="27636"/>
          <ac:spMkLst>
            <pc:docMk/>
            <pc:sldMk cId="0" sldId="280"/>
            <ac:spMk id="2" creationId="{00000000-0000-0000-0000-000000000000}"/>
          </ac:spMkLst>
        </pc:spChg>
      </pc:sldChg>
      <pc:sldChg chg="delSp add setBg delDesignElem">
        <pc:chgData name="Gino Hynes" userId="f540ebcb-24b0-4326-9c52-d881b415aeb0" providerId="ADAL" clId="{6C52DD99-35E9-4B61-82E3-5AF66121BD6D}" dt="2023-06-21T15:53:58.540" v="4"/>
        <pc:sldMkLst>
          <pc:docMk/>
          <pc:sldMk cId="0" sldId="281"/>
        </pc:sldMkLst>
        <pc:spChg chg="del">
          <ac:chgData name="Gino Hynes" userId="f540ebcb-24b0-4326-9c52-d881b415aeb0" providerId="ADAL" clId="{6C52DD99-35E9-4B61-82E3-5AF66121BD6D}" dt="2023-06-21T15:53:58.540" v="4"/>
          <ac:spMkLst>
            <pc:docMk/>
            <pc:sldMk cId="0" sldId="281"/>
            <ac:spMk id="8" creationId="{3BFBA67F-0D4D-4C2E-A1D7-82D080A4B3AD}"/>
          </ac:spMkLst>
        </pc:spChg>
        <pc:spChg chg="del">
          <ac:chgData name="Gino Hynes" userId="f540ebcb-24b0-4326-9c52-d881b415aeb0" providerId="ADAL" clId="{6C52DD99-35E9-4B61-82E3-5AF66121BD6D}" dt="2023-06-21T15:53:58.540" v="4"/>
          <ac:spMkLst>
            <pc:docMk/>
            <pc:sldMk cId="0" sldId="281"/>
            <ac:spMk id="10" creationId="{EFA2AC96-1E47-421C-A03F-F98E354EB4E6}"/>
          </ac:spMkLst>
        </pc:spChg>
      </pc:sldChg>
      <pc:sldChg chg="addSp delSp modSp mod">
        <pc:chgData name="Gino Hynes" userId="f540ebcb-24b0-4326-9c52-d881b415aeb0" providerId="ADAL" clId="{6C52DD99-35E9-4B61-82E3-5AF66121BD6D}" dt="2023-06-21T15:55:35.396" v="62" actId="207"/>
        <pc:sldMkLst>
          <pc:docMk/>
          <pc:sldMk cId="2919774632" sldId="282"/>
        </pc:sldMkLst>
        <pc:spChg chg="mod">
          <ac:chgData name="Gino Hynes" userId="f540ebcb-24b0-4326-9c52-d881b415aeb0" providerId="ADAL" clId="{6C52DD99-35E9-4B61-82E3-5AF66121BD6D}" dt="2023-06-21T15:54:05.985" v="15" actId="20577"/>
          <ac:spMkLst>
            <pc:docMk/>
            <pc:sldMk cId="2919774632" sldId="282"/>
            <ac:spMk id="2" creationId="{F19F4983-8DB9-438A-92EB-EF9D9CFDD78C}"/>
          </ac:spMkLst>
        </pc:spChg>
        <pc:spChg chg="add mod">
          <ac:chgData name="Gino Hynes" userId="f540ebcb-24b0-4326-9c52-d881b415aeb0" providerId="ADAL" clId="{6C52DD99-35E9-4B61-82E3-5AF66121BD6D}" dt="2023-06-21T15:55:35.396" v="62" actId="207"/>
          <ac:spMkLst>
            <pc:docMk/>
            <pc:sldMk cId="2919774632" sldId="282"/>
            <ac:spMk id="3" creationId="{F309474D-FA3B-3390-BECA-500C845AAB7D}"/>
          </ac:spMkLst>
        </pc:spChg>
        <pc:picChg chg="del">
          <ac:chgData name="Gino Hynes" userId="f540ebcb-24b0-4326-9c52-d881b415aeb0" providerId="ADAL" clId="{6C52DD99-35E9-4B61-82E3-5AF66121BD6D}" dt="2023-06-21T15:54:07.986" v="16" actId="478"/>
          <ac:picMkLst>
            <pc:docMk/>
            <pc:sldMk cId="2919774632" sldId="282"/>
            <ac:picMk id="6" creationId="{40AE29DD-7A54-4459-A9FE-195F200FD485}"/>
          </ac:picMkLst>
        </pc:picChg>
        <pc:picChg chg="del">
          <ac:chgData name="Gino Hynes" userId="f540ebcb-24b0-4326-9c52-d881b415aeb0" providerId="ADAL" clId="{6C52DD99-35E9-4B61-82E3-5AF66121BD6D}" dt="2023-06-21T15:54:08.573" v="17" actId="478"/>
          <ac:picMkLst>
            <pc:docMk/>
            <pc:sldMk cId="2919774632" sldId="282"/>
            <ac:picMk id="9" creationId="{E10E515F-9BC3-423F-BE11-D03E98D4FD82}"/>
          </ac:picMkLst>
        </pc:picChg>
        <pc:picChg chg="add mod">
          <ac:chgData name="Gino Hynes" userId="f540ebcb-24b0-4326-9c52-d881b415aeb0" providerId="ADAL" clId="{6C52DD99-35E9-4B61-82E3-5AF66121BD6D}" dt="2023-06-21T15:54:40.235" v="19" actId="1076"/>
          <ac:picMkLst>
            <pc:docMk/>
            <pc:sldMk cId="2919774632" sldId="282"/>
            <ac:picMk id="1026" creationId="{2ADA554F-139E-955C-AD88-FC13EE6386BD}"/>
          </ac:picMkLst>
        </pc:picChg>
      </pc:sldChg>
      <pc:sldChg chg="delSp add setBg delDesignElem">
        <pc:chgData name="Gino Hynes" userId="f540ebcb-24b0-4326-9c52-d881b415aeb0" providerId="ADAL" clId="{6C52DD99-35E9-4B61-82E3-5AF66121BD6D}" dt="2023-06-21T15:53:58.540" v="4"/>
        <pc:sldMkLst>
          <pc:docMk/>
          <pc:sldMk cId="3630996120" sldId="283"/>
        </pc:sldMkLst>
        <pc:spChg chg="del">
          <ac:chgData name="Gino Hynes" userId="f540ebcb-24b0-4326-9c52-d881b415aeb0" providerId="ADAL" clId="{6C52DD99-35E9-4B61-82E3-5AF66121BD6D}" dt="2023-06-21T15:53:58.540" v="4"/>
          <ac:spMkLst>
            <pc:docMk/>
            <pc:sldMk cId="3630996120" sldId="283"/>
            <ac:spMk id="10" creationId="{EFA2AC96-1E47-421C-A03F-F98E354EB4E6}"/>
          </ac:spMkLst>
        </pc:spChg>
      </pc:sldChg>
      <pc:sldChg chg="del">
        <pc:chgData name="Gino Hynes" userId="f540ebcb-24b0-4326-9c52-d881b415aeb0" providerId="ADAL" clId="{6C52DD99-35E9-4B61-82E3-5AF66121BD6D}" dt="2023-06-28T10:15:19.104" v="698" actId="47"/>
        <pc:sldMkLst>
          <pc:docMk/>
          <pc:sldMk cId="1684678094" sldId="287"/>
        </pc:sldMkLst>
      </pc:sldChg>
      <pc:sldChg chg="del">
        <pc:chgData name="Gino Hynes" userId="f540ebcb-24b0-4326-9c52-d881b415aeb0" providerId="ADAL" clId="{6C52DD99-35E9-4B61-82E3-5AF66121BD6D}" dt="2023-06-28T10:15:20.495" v="702" actId="47"/>
        <pc:sldMkLst>
          <pc:docMk/>
          <pc:sldMk cId="1565733369" sldId="288"/>
        </pc:sldMkLst>
      </pc:sldChg>
      <pc:sldChg chg="del">
        <pc:chgData name="Gino Hynes" userId="f540ebcb-24b0-4326-9c52-d881b415aeb0" providerId="ADAL" clId="{6C52DD99-35E9-4B61-82E3-5AF66121BD6D}" dt="2023-06-28T10:15:19.920" v="701" actId="47"/>
        <pc:sldMkLst>
          <pc:docMk/>
          <pc:sldMk cId="520384743" sldId="289"/>
        </pc:sldMkLst>
      </pc:sldChg>
      <pc:sldChg chg="del">
        <pc:chgData name="Gino Hynes" userId="f540ebcb-24b0-4326-9c52-d881b415aeb0" providerId="ADAL" clId="{6C52DD99-35E9-4B61-82E3-5AF66121BD6D}" dt="2023-06-28T10:15:21.935" v="704" actId="47"/>
        <pc:sldMkLst>
          <pc:docMk/>
          <pc:sldMk cId="1866368209" sldId="290"/>
        </pc:sldMkLst>
      </pc:sldChg>
      <pc:sldChg chg="delSp modSp">
        <pc:chgData name="Gino Hynes" userId="f540ebcb-24b0-4326-9c52-d881b415aeb0" providerId="ADAL" clId="{6C52DD99-35E9-4B61-82E3-5AF66121BD6D}" dt="2023-06-27T16:07:22.241" v="284" actId="20577"/>
        <pc:sldMkLst>
          <pc:docMk/>
          <pc:sldMk cId="3262883901" sldId="291"/>
        </pc:sldMkLst>
        <pc:spChg chg="mod">
          <ac:chgData name="Gino Hynes" userId="f540ebcb-24b0-4326-9c52-d881b415aeb0" providerId="ADAL" clId="{6C52DD99-35E9-4B61-82E3-5AF66121BD6D}" dt="2023-06-27T16:07:22.241" v="284" actId="20577"/>
          <ac:spMkLst>
            <pc:docMk/>
            <pc:sldMk cId="3262883901" sldId="291"/>
            <ac:spMk id="11" creationId="{00000000-0000-0000-0000-000000000000}"/>
          </ac:spMkLst>
        </pc:spChg>
        <pc:spChg chg="mod">
          <ac:chgData name="Gino Hynes" userId="f540ebcb-24b0-4326-9c52-d881b415aeb0" providerId="ADAL" clId="{6C52DD99-35E9-4B61-82E3-5AF66121BD6D}" dt="2023-06-27T16:05:45.755" v="100" actId="20577"/>
          <ac:spMkLst>
            <pc:docMk/>
            <pc:sldMk cId="3262883901" sldId="291"/>
            <ac:spMk id="12" creationId="{893629A7-0F67-4172-8A50-D0454644C987}"/>
          </ac:spMkLst>
        </pc:spChg>
        <pc:picChg chg="del">
          <ac:chgData name="Gino Hynes" userId="f540ebcb-24b0-4326-9c52-d881b415aeb0" providerId="ADAL" clId="{6C52DD99-35E9-4B61-82E3-5AF66121BD6D}" dt="2023-06-27T16:05:36.035" v="89" actId="478"/>
          <ac:picMkLst>
            <pc:docMk/>
            <pc:sldMk cId="3262883901" sldId="291"/>
            <ac:picMk id="5" creationId="{F4BA7560-63A9-4CF2-BA49-80679E13C54B}"/>
          </ac:picMkLst>
        </pc:picChg>
      </pc:sldChg>
      <pc:sldChg chg="addSp delSp modSp mod modAnim">
        <pc:chgData name="Gino Hynes" userId="f540ebcb-24b0-4326-9c52-d881b415aeb0" providerId="ADAL" clId="{6C52DD99-35E9-4B61-82E3-5AF66121BD6D}" dt="2023-06-27T16:21:54.900" v="696" actId="1076"/>
        <pc:sldMkLst>
          <pc:docMk/>
          <pc:sldMk cId="1692876245" sldId="292"/>
        </pc:sldMkLst>
        <pc:spChg chg="mod">
          <ac:chgData name="Gino Hynes" userId="f540ebcb-24b0-4326-9c52-d881b415aeb0" providerId="ADAL" clId="{6C52DD99-35E9-4B61-82E3-5AF66121BD6D}" dt="2023-06-27T16:17:20.022" v="682" actId="1076"/>
          <ac:spMkLst>
            <pc:docMk/>
            <pc:sldMk cId="1692876245" sldId="292"/>
            <ac:spMk id="3" creationId="{1AB4CE3E-9F26-49BB-8B69-75F2DE478FDF}"/>
          </ac:spMkLst>
        </pc:spChg>
        <pc:spChg chg="mod">
          <ac:chgData name="Gino Hynes" userId="f540ebcb-24b0-4326-9c52-d881b415aeb0" providerId="ADAL" clId="{6C52DD99-35E9-4B61-82E3-5AF66121BD6D}" dt="2023-06-27T16:17:09.045" v="676" actId="1076"/>
          <ac:spMkLst>
            <pc:docMk/>
            <pc:sldMk cId="1692876245" sldId="292"/>
            <ac:spMk id="8" creationId="{28D77905-CB84-4734-BA02-D9B38D9C057B}"/>
          </ac:spMkLst>
        </pc:spChg>
        <pc:spChg chg="del">
          <ac:chgData name="Gino Hynes" userId="f540ebcb-24b0-4326-9c52-d881b415aeb0" providerId="ADAL" clId="{6C52DD99-35E9-4B61-82E3-5AF66121BD6D}" dt="2023-06-27T16:17:17.801" v="681" actId="478"/>
          <ac:spMkLst>
            <pc:docMk/>
            <pc:sldMk cId="1692876245" sldId="292"/>
            <ac:spMk id="11" creationId="{00000000-0000-0000-0000-000000000000}"/>
          </ac:spMkLst>
        </pc:spChg>
        <pc:picChg chg="add mod">
          <ac:chgData name="Gino Hynes" userId="f540ebcb-24b0-4326-9c52-d881b415aeb0" providerId="ADAL" clId="{6C52DD99-35E9-4B61-82E3-5AF66121BD6D}" dt="2023-06-27T16:17:10.277" v="677" actId="1076"/>
          <ac:picMkLst>
            <pc:docMk/>
            <pc:sldMk cId="1692876245" sldId="292"/>
            <ac:picMk id="4" creationId="{5BA28F63-2579-614E-2029-2DC7789C39B2}"/>
          </ac:picMkLst>
        </pc:picChg>
        <pc:picChg chg="del">
          <ac:chgData name="Gino Hynes" userId="f540ebcb-24b0-4326-9c52-d881b415aeb0" providerId="ADAL" clId="{6C52DD99-35E9-4B61-82E3-5AF66121BD6D}" dt="2023-06-27T16:16:05.737" v="636" actId="478"/>
          <ac:picMkLst>
            <pc:docMk/>
            <pc:sldMk cId="1692876245" sldId="292"/>
            <ac:picMk id="6" creationId="{34F9127A-9965-4724-BD69-B19EAD2B3E60}"/>
          </ac:picMkLst>
        </pc:picChg>
        <pc:picChg chg="add mod">
          <ac:chgData name="Gino Hynes" userId="f540ebcb-24b0-4326-9c52-d881b415aeb0" providerId="ADAL" clId="{6C52DD99-35E9-4B61-82E3-5AF66121BD6D}" dt="2023-06-27T16:17:15.686" v="680" actId="14100"/>
          <ac:picMkLst>
            <pc:docMk/>
            <pc:sldMk cId="1692876245" sldId="292"/>
            <ac:picMk id="7" creationId="{AA6F4080-77E4-82F7-7183-AD3E6C09EC78}"/>
          </ac:picMkLst>
        </pc:picChg>
        <pc:picChg chg="add mod">
          <ac:chgData name="Gino Hynes" userId="f540ebcb-24b0-4326-9c52-d881b415aeb0" providerId="ADAL" clId="{6C52DD99-35E9-4B61-82E3-5AF66121BD6D}" dt="2023-06-27T16:21:49.859" v="694" actId="1076"/>
          <ac:picMkLst>
            <pc:docMk/>
            <pc:sldMk cId="1692876245" sldId="292"/>
            <ac:picMk id="10" creationId="{59BCB272-DEB4-70BE-6B3F-9746BF6E974B}"/>
          </ac:picMkLst>
        </pc:picChg>
        <pc:picChg chg="add mod">
          <ac:chgData name="Gino Hynes" userId="f540ebcb-24b0-4326-9c52-d881b415aeb0" providerId="ADAL" clId="{6C52DD99-35E9-4B61-82E3-5AF66121BD6D}" dt="2023-06-27T16:21:54.900" v="696" actId="1076"/>
          <ac:picMkLst>
            <pc:docMk/>
            <pc:sldMk cId="1692876245" sldId="292"/>
            <ac:picMk id="13" creationId="{EBE86F03-FBEC-A979-B5F1-ADD2BCBBFDF4}"/>
          </ac:picMkLst>
        </pc:picChg>
      </pc:sldChg>
      <pc:sldChg chg="del">
        <pc:chgData name="Gino Hynes" userId="f540ebcb-24b0-4326-9c52-d881b415aeb0" providerId="ADAL" clId="{6C52DD99-35E9-4B61-82E3-5AF66121BD6D}" dt="2023-06-28T10:15:21.419" v="703" actId="47"/>
        <pc:sldMkLst>
          <pc:docMk/>
          <pc:sldMk cId="2889045745" sldId="293"/>
        </pc:sldMkLst>
      </pc:sldChg>
      <pc:sldChg chg="del">
        <pc:chgData name="Gino Hynes" userId="f540ebcb-24b0-4326-9c52-d881b415aeb0" providerId="ADAL" clId="{6C52DD99-35E9-4B61-82E3-5AF66121BD6D}" dt="2023-06-28T10:15:19.763" v="700" actId="47"/>
        <pc:sldMkLst>
          <pc:docMk/>
          <pc:sldMk cId="58016766" sldId="294"/>
        </pc:sldMkLst>
      </pc:sldChg>
      <pc:sldChg chg="del">
        <pc:chgData name="Gino Hynes" userId="f540ebcb-24b0-4326-9c52-d881b415aeb0" providerId="ADAL" clId="{6C52DD99-35E9-4B61-82E3-5AF66121BD6D}" dt="2023-06-28T10:15:19.309" v="699" actId="47"/>
        <pc:sldMkLst>
          <pc:docMk/>
          <pc:sldMk cId="2563329902" sldId="295"/>
        </pc:sldMkLst>
      </pc:sldChg>
      <pc:sldChg chg="addSp delSp modSp add del mod">
        <pc:chgData name="Gino Hynes" userId="f540ebcb-24b0-4326-9c52-d881b415aeb0" providerId="ADAL" clId="{6C52DD99-35E9-4B61-82E3-5AF66121BD6D}" dt="2023-06-21T15:56:32.180" v="78" actId="14100"/>
        <pc:sldMkLst>
          <pc:docMk/>
          <pc:sldMk cId="400473490" sldId="296"/>
        </pc:sldMkLst>
        <pc:spChg chg="add del mod">
          <ac:chgData name="Gino Hynes" userId="f540ebcb-24b0-4326-9c52-d881b415aeb0" providerId="ADAL" clId="{6C52DD99-35E9-4B61-82E3-5AF66121BD6D}" dt="2023-06-21T15:56:17.879" v="76"/>
          <ac:spMkLst>
            <pc:docMk/>
            <pc:sldMk cId="400473490" sldId="296"/>
            <ac:spMk id="3" creationId="{18964F2F-00D7-0E02-323B-E4F69325479D}"/>
          </ac:spMkLst>
        </pc:spChg>
        <pc:picChg chg="add mod">
          <ac:chgData name="Gino Hynes" userId="f540ebcb-24b0-4326-9c52-d881b415aeb0" providerId="ADAL" clId="{6C52DD99-35E9-4B61-82E3-5AF66121BD6D}" dt="2023-06-21T15:56:32.180" v="78" actId="14100"/>
          <ac:picMkLst>
            <pc:docMk/>
            <pc:sldMk cId="400473490" sldId="296"/>
            <ac:picMk id="4" creationId="{148241E7-BC66-55B7-1395-A4D73DA3447E}"/>
          </ac:picMkLst>
        </pc:picChg>
        <pc:picChg chg="del">
          <ac:chgData name="Gino Hynes" userId="f540ebcb-24b0-4326-9c52-d881b415aeb0" providerId="ADAL" clId="{6C52DD99-35E9-4B61-82E3-5AF66121BD6D}" dt="2023-06-21T15:56:14.123" v="73" actId="478"/>
          <ac:picMkLst>
            <pc:docMk/>
            <pc:sldMk cId="400473490" sldId="296"/>
            <ac:picMk id="6" creationId="{40AE29DD-7A54-4459-A9FE-195F200FD485}"/>
          </ac:picMkLst>
        </pc:picChg>
        <pc:picChg chg="del">
          <ac:chgData name="Gino Hynes" userId="f540ebcb-24b0-4326-9c52-d881b415aeb0" providerId="ADAL" clId="{6C52DD99-35E9-4B61-82E3-5AF66121BD6D}" dt="2023-06-21T15:56:14.813" v="74" actId="478"/>
          <ac:picMkLst>
            <pc:docMk/>
            <pc:sldMk cId="400473490" sldId="296"/>
            <ac:picMk id="9" creationId="{E10E515F-9BC3-423F-BE11-D03E98D4FD82}"/>
          </ac:picMkLst>
        </pc:picChg>
      </pc:sldChg>
      <pc:sldChg chg="del">
        <pc:chgData name="Gino Hynes" userId="f540ebcb-24b0-4326-9c52-d881b415aeb0" providerId="ADAL" clId="{6C52DD99-35E9-4B61-82E3-5AF66121BD6D}" dt="2023-06-21T15:56:08.348" v="67" actId="47"/>
        <pc:sldMkLst>
          <pc:docMk/>
          <pc:sldMk cId="2013627258" sldId="297"/>
        </pc:sldMkLst>
      </pc:sldChg>
      <pc:sldChg chg="del">
        <pc:chgData name="Gino Hynes" userId="f540ebcb-24b0-4326-9c52-d881b415aeb0" providerId="ADAL" clId="{6C52DD99-35E9-4B61-82E3-5AF66121BD6D}" dt="2023-06-21T15:56:09.773" v="70" actId="47"/>
        <pc:sldMkLst>
          <pc:docMk/>
          <pc:sldMk cId="3943924176" sldId="298"/>
        </pc:sldMkLst>
      </pc:sldChg>
      <pc:sldChg chg="del">
        <pc:chgData name="Gino Hynes" userId="f540ebcb-24b0-4326-9c52-d881b415aeb0" providerId="ADAL" clId="{6C52DD99-35E9-4B61-82E3-5AF66121BD6D}" dt="2023-06-21T15:56:08.809" v="69" actId="47"/>
        <pc:sldMkLst>
          <pc:docMk/>
          <pc:sldMk cId="2575511064" sldId="299"/>
        </pc:sldMkLst>
      </pc:sldChg>
      <pc:sldChg chg="delSp add del setBg delDesignElem">
        <pc:chgData name="Gino Hynes" userId="f540ebcb-24b0-4326-9c52-d881b415aeb0" providerId="ADAL" clId="{6C52DD99-35E9-4B61-82E3-5AF66121BD6D}" dt="2023-06-21T15:55:40.722" v="63" actId="47"/>
        <pc:sldMkLst>
          <pc:docMk/>
          <pc:sldMk cId="3591350937" sldId="300"/>
        </pc:sldMkLst>
        <pc:spChg chg="del">
          <ac:chgData name="Gino Hynes" userId="f540ebcb-24b0-4326-9c52-d881b415aeb0" providerId="ADAL" clId="{6C52DD99-35E9-4B61-82E3-5AF66121BD6D}" dt="2023-06-21T15:53:58.540" v="4"/>
          <ac:spMkLst>
            <pc:docMk/>
            <pc:sldMk cId="3591350937" sldId="300"/>
            <ac:spMk id="9" creationId="{FC23C8D4-BD3D-4473-B3D0-89011586BE82}"/>
          </ac:spMkLst>
        </pc:spChg>
      </pc:sldChg>
      <pc:sldChg chg="delSp add setBg delDesignElem">
        <pc:chgData name="Gino Hynes" userId="f540ebcb-24b0-4326-9c52-d881b415aeb0" providerId="ADAL" clId="{6C52DD99-35E9-4B61-82E3-5AF66121BD6D}" dt="2023-06-21T15:53:58.540" v="4"/>
        <pc:sldMkLst>
          <pc:docMk/>
          <pc:sldMk cId="0" sldId="301"/>
        </pc:sldMkLst>
        <pc:spChg chg="del">
          <ac:chgData name="Gino Hynes" userId="f540ebcb-24b0-4326-9c52-d881b415aeb0" providerId="ADAL" clId="{6C52DD99-35E9-4B61-82E3-5AF66121BD6D}" dt="2023-06-21T15:53:58.540" v="4"/>
          <ac:spMkLst>
            <pc:docMk/>
            <pc:sldMk cId="0" sldId="301"/>
            <ac:spMk id="8" creationId="{3BFBA67F-0D4D-4C2E-A1D7-82D080A4B3AD}"/>
          </ac:spMkLst>
        </pc:spChg>
        <pc:spChg chg="del">
          <ac:chgData name="Gino Hynes" userId="f540ebcb-24b0-4326-9c52-d881b415aeb0" providerId="ADAL" clId="{6C52DD99-35E9-4B61-82E3-5AF66121BD6D}" dt="2023-06-21T15:53:58.540" v="4"/>
          <ac:spMkLst>
            <pc:docMk/>
            <pc:sldMk cId="0" sldId="301"/>
            <ac:spMk id="10" creationId="{EFA2AC96-1E47-421C-A03F-F98E354EB4E6}"/>
          </ac:spMkLst>
        </pc:spChg>
      </pc:sldChg>
      <pc:sldChg chg="add">
        <pc:chgData name="Gino Hynes" userId="f540ebcb-24b0-4326-9c52-d881b415aeb0" providerId="ADAL" clId="{6C52DD99-35E9-4B61-82E3-5AF66121BD6D}" dt="2023-06-21T15:53:58.540" v="4"/>
        <pc:sldMkLst>
          <pc:docMk/>
          <pc:sldMk cId="0" sldId="302"/>
        </pc:sldMkLst>
      </pc:sldChg>
      <pc:sldChg chg="add">
        <pc:chgData name="Gino Hynes" userId="f540ebcb-24b0-4326-9c52-d881b415aeb0" providerId="ADAL" clId="{6C52DD99-35E9-4B61-82E3-5AF66121BD6D}" dt="2023-06-21T15:53:58.540" v="4"/>
        <pc:sldMkLst>
          <pc:docMk/>
          <pc:sldMk cId="0" sldId="303"/>
        </pc:sldMkLst>
      </pc:sldChg>
      <pc:sldChg chg="add setBg">
        <pc:chgData name="Gino Hynes" userId="f540ebcb-24b0-4326-9c52-d881b415aeb0" providerId="ADAL" clId="{6C52DD99-35E9-4B61-82E3-5AF66121BD6D}" dt="2023-06-21T15:53:58.540" v="4"/>
        <pc:sldMkLst>
          <pc:docMk/>
          <pc:sldMk cId="0" sldId="304"/>
        </pc:sldMkLst>
      </pc:sldChg>
      <pc:sldChg chg="addSp modSp add">
        <pc:chgData name="Gino Hynes" userId="f540ebcb-24b0-4326-9c52-d881b415aeb0" providerId="ADAL" clId="{6C52DD99-35E9-4B61-82E3-5AF66121BD6D}" dt="2023-06-27T16:05:26.317" v="87"/>
        <pc:sldMkLst>
          <pc:docMk/>
          <pc:sldMk cId="4069188593" sldId="305"/>
        </pc:sldMkLst>
        <pc:spChg chg="add mod">
          <ac:chgData name="Gino Hynes" userId="f540ebcb-24b0-4326-9c52-d881b415aeb0" providerId="ADAL" clId="{6C52DD99-35E9-4B61-82E3-5AF66121BD6D}" dt="2023-06-27T16:05:26.317" v="87"/>
          <ac:spMkLst>
            <pc:docMk/>
            <pc:sldMk cId="4069188593" sldId="305"/>
            <ac:spMk id="4" creationId="{EF172C04-4285-5B24-C6A5-12382F8CCDFA}"/>
          </ac:spMkLst>
        </pc:spChg>
      </pc:sldChg>
      <pc:sldChg chg="modSp add">
        <pc:chgData name="Gino Hynes" userId="f540ebcb-24b0-4326-9c52-d881b415aeb0" providerId="ADAL" clId="{6C52DD99-35E9-4B61-82E3-5AF66121BD6D}" dt="2023-06-27T16:11:06.445" v="634" actId="404"/>
        <pc:sldMkLst>
          <pc:docMk/>
          <pc:sldMk cId="3900933464" sldId="306"/>
        </pc:sldMkLst>
        <pc:spChg chg="mod">
          <ac:chgData name="Gino Hynes" userId="f540ebcb-24b0-4326-9c52-d881b415aeb0" providerId="ADAL" clId="{6C52DD99-35E9-4B61-82E3-5AF66121BD6D}" dt="2023-06-27T16:11:06.445" v="634" actId="404"/>
          <ac:spMkLst>
            <pc:docMk/>
            <pc:sldMk cId="3900933464" sldId="306"/>
            <ac:spMk id="11" creationId="{00000000-0000-0000-0000-000000000000}"/>
          </ac:spMkLst>
        </pc:spChg>
        <pc:spChg chg="mod">
          <ac:chgData name="Gino Hynes" userId="f540ebcb-24b0-4326-9c52-d881b415aeb0" providerId="ADAL" clId="{6C52DD99-35E9-4B61-82E3-5AF66121BD6D}" dt="2023-06-27T16:07:41.344" v="305" actId="20577"/>
          <ac:spMkLst>
            <pc:docMk/>
            <pc:sldMk cId="3900933464" sldId="306"/>
            <ac:spMk id="12" creationId="{893629A7-0F67-4172-8A50-D0454644C987}"/>
          </ac:spMkLst>
        </pc:spChg>
      </pc:sldChg>
      <pc:sldChg chg="addSp modSp add">
        <pc:chgData name="Gino Hynes" userId="f540ebcb-24b0-4326-9c52-d881b415aeb0" providerId="ADAL" clId="{6C52DD99-35E9-4B61-82E3-5AF66121BD6D}" dt="2023-06-28T10:17:03.383" v="708"/>
        <pc:sldMkLst>
          <pc:docMk/>
          <pc:sldMk cId="3756572888" sldId="1134"/>
        </pc:sldMkLst>
        <pc:spChg chg="add mod">
          <ac:chgData name="Gino Hynes" userId="f540ebcb-24b0-4326-9c52-d881b415aeb0" providerId="ADAL" clId="{6C52DD99-35E9-4B61-82E3-5AF66121BD6D}" dt="2023-06-28T10:17:03.383" v="708"/>
          <ac:spMkLst>
            <pc:docMk/>
            <pc:sldMk cId="3756572888" sldId="1134"/>
            <ac:spMk id="2" creationId="{C11F4150-D2A0-C66C-1A2F-29A443386BA2}"/>
          </ac:spMkLst>
        </pc:spChg>
      </pc:sldChg>
      <pc:sldChg chg="addSp modSp add">
        <pc:chgData name="Gino Hynes" userId="f540ebcb-24b0-4326-9c52-d881b415aeb0" providerId="ADAL" clId="{6C52DD99-35E9-4B61-82E3-5AF66121BD6D}" dt="2023-06-28T10:17:04.424" v="709"/>
        <pc:sldMkLst>
          <pc:docMk/>
          <pc:sldMk cId="974960772" sldId="1135"/>
        </pc:sldMkLst>
        <pc:spChg chg="add mod">
          <ac:chgData name="Gino Hynes" userId="f540ebcb-24b0-4326-9c52-d881b415aeb0" providerId="ADAL" clId="{6C52DD99-35E9-4B61-82E3-5AF66121BD6D}" dt="2023-06-28T10:17:04.424" v="709"/>
          <ac:spMkLst>
            <pc:docMk/>
            <pc:sldMk cId="974960772" sldId="1135"/>
            <ac:spMk id="5" creationId="{EA144F7D-5473-1F24-8A51-553B88499BB6}"/>
          </ac:spMkLst>
        </pc:spChg>
      </pc:sldChg>
      <pc:sldChg chg="addSp modSp add">
        <pc:chgData name="Gino Hynes" userId="f540ebcb-24b0-4326-9c52-d881b415aeb0" providerId="ADAL" clId="{6C52DD99-35E9-4B61-82E3-5AF66121BD6D}" dt="2023-06-28T10:17:05.376" v="710"/>
        <pc:sldMkLst>
          <pc:docMk/>
          <pc:sldMk cId="561736854" sldId="1180"/>
        </pc:sldMkLst>
        <pc:spChg chg="add mod">
          <ac:chgData name="Gino Hynes" userId="f540ebcb-24b0-4326-9c52-d881b415aeb0" providerId="ADAL" clId="{6C52DD99-35E9-4B61-82E3-5AF66121BD6D}" dt="2023-06-28T10:17:05.376" v="710"/>
          <ac:spMkLst>
            <pc:docMk/>
            <pc:sldMk cId="561736854" sldId="1180"/>
            <ac:spMk id="2" creationId="{805426A8-14D2-32B2-AB63-4812556509B5}"/>
          </ac:spMkLst>
        </pc:spChg>
      </pc:sldChg>
      <pc:sldChg chg="addSp modSp add mod">
        <pc:chgData name="Gino Hynes" userId="f540ebcb-24b0-4326-9c52-d881b415aeb0" providerId="ADAL" clId="{6C52DD99-35E9-4B61-82E3-5AF66121BD6D}" dt="2023-06-28T10:17:28.657" v="724" actId="20577"/>
        <pc:sldMkLst>
          <pc:docMk/>
          <pc:sldMk cId="893682801" sldId="1182"/>
        </pc:sldMkLst>
        <pc:spChg chg="add mod">
          <ac:chgData name="Gino Hynes" userId="f540ebcb-24b0-4326-9c52-d881b415aeb0" providerId="ADAL" clId="{6C52DD99-35E9-4B61-82E3-5AF66121BD6D}" dt="2023-06-28T10:17:28.657" v="724" actId="20577"/>
          <ac:spMkLst>
            <pc:docMk/>
            <pc:sldMk cId="893682801" sldId="1182"/>
            <ac:spMk id="2" creationId="{E42C6D91-FD3D-6D75-B23E-307C85C4B20E}"/>
          </ac:spMkLst>
        </pc:spChg>
      </pc:sldChg>
      <pc:sldChg chg="addSp modSp add mod">
        <pc:chgData name="Gino Hynes" userId="f540ebcb-24b0-4326-9c52-d881b415aeb0" providerId="ADAL" clId="{6C52DD99-35E9-4B61-82E3-5AF66121BD6D}" dt="2023-06-28T10:17:12.500" v="713" actId="20577"/>
        <pc:sldMkLst>
          <pc:docMk/>
          <pc:sldMk cId="2982108781" sldId="1183"/>
        </pc:sldMkLst>
        <pc:spChg chg="add mod">
          <ac:chgData name="Gino Hynes" userId="f540ebcb-24b0-4326-9c52-d881b415aeb0" providerId="ADAL" clId="{6C52DD99-35E9-4B61-82E3-5AF66121BD6D}" dt="2023-06-28T10:17:12.500" v="713" actId="20577"/>
          <ac:spMkLst>
            <pc:docMk/>
            <pc:sldMk cId="2982108781" sldId="1183"/>
            <ac:spMk id="3" creationId="{66D327EC-CD9D-5077-0B7E-F9E729F27E67}"/>
          </ac:spMkLst>
        </pc:spChg>
      </pc:sldChg>
      <pc:sldChg chg="addSp modSp add mod">
        <pc:chgData name="Gino Hynes" userId="f540ebcb-24b0-4326-9c52-d881b415aeb0" providerId="ADAL" clId="{6C52DD99-35E9-4B61-82E3-5AF66121BD6D}" dt="2023-06-28T10:17:33.531" v="727" actId="20577"/>
        <pc:sldMkLst>
          <pc:docMk/>
          <pc:sldMk cId="365091243" sldId="1184"/>
        </pc:sldMkLst>
        <pc:spChg chg="add mod">
          <ac:chgData name="Gino Hynes" userId="f540ebcb-24b0-4326-9c52-d881b415aeb0" providerId="ADAL" clId="{6C52DD99-35E9-4B61-82E3-5AF66121BD6D}" dt="2023-06-28T10:17:33.531" v="727" actId="20577"/>
          <ac:spMkLst>
            <pc:docMk/>
            <pc:sldMk cId="365091243" sldId="1184"/>
            <ac:spMk id="2" creationId="{9751E66B-6828-AE95-DBDA-D862C0AD61C4}"/>
          </ac:spMkLst>
        </pc:spChg>
      </pc:sldChg>
      <pc:sldChg chg="add del">
        <pc:chgData name="Gino Hynes" userId="f540ebcb-24b0-4326-9c52-d881b415aeb0" providerId="ADAL" clId="{6C52DD99-35E9-4B61-82E3-5AF66121BD6D}" dt="2023-06-28T10:16:59.374" v="707"/>
        <pc:sldMkLst>
          <pc:docMk/>
          <pc:sldMk cId="4056840175" sldId="118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Assessment Criteria</c:v>
                </c:pt>
              </c:strCache>
            </c:strRef>
          </c:tx>
          <c:dLbls>
            <c:dLbl>
              <c:idx val="0"/>
              <c:layout>
                <c:manualLayout>
                  <c:x val="-5.8447055514335156E-3"/>
                  <c:y val="0.1080539545958816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830088056315031"/>
                      <c:h val="0.3735395189003435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B37C-41F8-9AC1-F4AB0015F3FE}"/>
                </c:ext>
              </c:extLst>
            </c:dLbl>
            <c:dLbl>
              <c:idx val="1"/>
              <c:layout>
                <c:manualLayout>
                  <c:x val="-0.16191036005967185"/>
                  <c:y val="-0.1140122304299591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37C-41F8-9AC1-F4AB0015F3FE}"/>
                </c:ext>
              </c:extLst>
            </c:dLbl>
            <c:dLbl>
              <c:idx val="2"/>
              <c:layout>
                <c:manualLayout>
                  <c:x val="0.12515224813357986"/>
                  <c:y val="-0.1450369348161376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37C-41F8-9AC1-F4AB0015F3FE}"/>
                </c:ext>
              </c:extLst>
            </c:dLbl>
            <c:dLbl>
              <c:idx val="3"/>
              <c:layout>
                <c:manualLayout>
                  <c:x val="0.11585714298593476"/>
                  <c:y val="7.446140108775062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37C-41F8-9AC1-F4AB0015F3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Knowledge and Understanding</c:v>
                </c:pt>
                <c:pt idx="1">
                  <c:v>Application</c:v>
                </c:pt>
                <c:pt idx="2">
                  <c:v>Analysis</c:v>
                </c:pt>
                <c:pt idx="3">
                  <c:v>Evaluation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0.23</c:v>
                </c:pt>
                <c:pt idx="1">
                  <c:v>0.23</c:v>
                </c:pt>
                <c:pt idx="2">
                  <c:v>0.27</c:v>
                </c:pt>
                <c:pt idx="3">
                  <c:v>0.27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37C-41F8-9AC1-F4AB0015F3FE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3F49E7-E63F-40DA-8354-3CF3BDE31D6D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32CBE3AA-6F68-4977-A359-9EE487C44A9C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Name, Where you're from, 1 piece of information about you?</a:t>
          </a:r>
          <a:endParaRPr lang="en-US"/>
        </a:p>
      </dgm:t>
    </dgm:pt>
    <dgm:pt modelId="{7CE47607-525E-4EB1-9C23-7C73163E820C}" type="parTrans" cxnId="{836D212E-2910-43BA-8AE0-3B824F3EBEBF}">
      <dgm:prSet/>
      <dgm:spPr/>
      <dgm:t>
        <a:bodyPr/>
        <a:lstStyle/>
        <a:p>
          <a:endParaRPr lang="en-US"/>
        </a:p>
      </dgm:t>
    </dgm:pt>
    <dgm:pt modelId="{ABFEF116-C287-4FEA-AD34-C12D840CF89A}" type="sibTrans" cxnId="{836D212E-2910-43BA-8AE0-3B824F3EBEBF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E498DB48-2DE0-4222-B6E1-FD32024D936A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Did you sit business Studies for GSCE</a:t>
          </a:r>
          <a:endParaRPr lang="en-US"/>
        </a:p>
      </dgm:t>
    </dgm:pt>
    <dgm:pt modelId="{32C22C96-165B-4F84-9C1B-ECC55CFF7D3E}" type="parTrans" cxnId="{4D7542FE-8F95-4B81-9945-BAF9EE23245E}">
      <dgm:prSet/>
      <dgm:spPr/>
      <dgm:t>
        <a:bodyPr/>
        <a:lstStyle/>
        <a:p>
          <a:endParaRPr lang="en-US"/>
        </a:p>
      </dgm:t>
    </dgm:pt>
    <dgm:pt modelId="{460831D3-FD9F-45F9-BDE3-A3A727C8DCB6}" type="sibTrans" cxnId="{4D7542FE-8F95-4B81-9945-BAF9EE23245E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059F1BFE-9E18-494F-A0C5-749D674603F2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What do you expect from this course? </a:t>
          </a:r>
          <a:endParaRPr lang="en-US"/>
        </a:p>
      </dgm:t>
    </dgm:pt>
    <dgm:pt modelId="{F0652138-BF1E-4019-BFFD-53D6773507E6}" type="parTrans" cxnId="{5EB99033-26E3-44B3-9E42-C203911BD8E1}">
      <dgm:prSet/>
      <dgm:spPr/>
      <dgm:t>
        <a:bodyPr/>
        <a:lstStyle/>
        <a:p>
          <a:endParaRPr lang="en-US"/>
        </a:p>
      </dgm:t>
    </dgm:pt>
    <dgm:pt modelId="{C1ED26DB-14E6-4B42-9D14-EC3626480604}" type="sibTrans" cxnId="{5EB99033-26E3-44B3-9E42-C203911BD8E1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E96C363C-50B8-4836-AD1C-039B439DC067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How many A levels is this worth?</a:t>
          </a:r>
          <a:endParaRPr lang="en-US"/>
        </a:p>
      </dgm:t>
    </dgm:pt>
    <dgm:pt modelId="{2BAF6E41-C0FA-4F58-B985-D5763DC4AE2E}" type="parTrans" cxnId="{7C1BE3BC-A4EE-457F-B487-D260ECB92247}">
      <dgm:prSet/>
      <dgm:spPr/>
      <dgm:t>
        <a:bodyPr/>
        <a:lstStyle/>
        <a:p>
          <a:endParaRPr lang="en-US"/>
        </a:p>
      </dgm:t>
    </dgm:pt>
    <dgm:pt modelId="{B3594981-632B-4E6C-89D1-3688331BE1FA}" type="sibTrans" cxnId="{7C1BE3BC-A4EE-457F-B487-D260ECB92247}">
      <dgm:prSet/>
      <dgm:spPr/>
      <dgm:t>
        <a:bodyPr/>
        <a:lstStyle/>
        <a:p>
          <a:endParaRPr lang="en-US"/>
        </a:p>
      </dgm:t>
    </dgm:pt>
    <dgm:pt modelId="{D48E72D8-1609-468C-BFCB-A47A7B3420E8}" type="pres">
      <dgm:prSet presAssocID="{633F49E7-E63F-40DA-8354-3CF3BDE31D6D}" presName="root" presStyleCnt="0">
        <dgm:presLayoutVars>
          <dgm:dir/>
          <dgm:resizeHandles val="exact"/>
        </dgm:presLayoutVars>
      </dgm:prSet>
      <dgm:spPr/>
    </dgm:pt>
    <dgm:pt modelId="{A26A2C09-9890-4C94-9033-BF50ADC61A60}" type="pres">
      <dgm:prSet presAssocID="{633F49E7-E63F-40DA-8354-3CF3BDE31D6D}" presName="container" presStyleCnt="0">
        <dgm:presLayoutVars>
          <dgm:dir/>
          <dgm:resizeHandles val="exact"/>
        </dgm:presLayoutVars>
      </dgm:prSet>
      <dgm:spPr/>
    </dgm:pt>
    <dgm:pt modelId="{3852C50E-8172-4221-93E0-D6F7023ED3AC}" type="pres">
      <dgm:prSet presAssocID="{32CBE3AA-6F68-4977-A359-9EE487C44A9C}" presName="compNode" presStyleCnt="0"/>
      <dgm:spPr/>
    </dgm:pt>
    <dgm:pt modelId="{1F6C43C3-7CA5-4343-8E31-54C337158F55}" type="pres">
      <dgm:prSet presAssocID="{32CBE3AA-6F68-4977-A359-9EE487C44A9C}" presName="iconBgRect" presStyleLbl="bgShp" presStyleIdx="0" presStyleCnt="4"/>
      <dgm:spPr/>
    </dgm:pt>
    <dgm:pt modelId="{AE7827EF-EC75-4568-9E92-8139FDF9C088}" type="pres">
      <dgm:prSet presAssocID="{32CBE3AA-6F68-4977-A359-9EE487C44A9C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uzzle"/>
        </a:ext>
      </dgm:extLst>
    </dgm:pt>
    <dgm:pt modelId="{C90C4999-2BC6-4828-9506-81D8CAC7A140}" type="pres">
      <dgm:prSet presAssocID="{32CBE3AA-6F68-4977-A359-9EE487C44A9C}" presName="spaceRect" presStyleCnt="0"/>
      <dgm:spPr/>
    </dgm:pt>
    <dgm:pt modelId="{E336644D-8F86-4F02-A047-2ED76276797D}" type="pres">
      <dgm:prSet presAssocID="{32CBE3AA-6F68-4977-A359-9EE487C44A9C}" presName="textRect" presStyleLbl="revTx" presStyleIdx="0" presStyleCnt="4">
        <dgm:presLayoutVars>
          <dgm:chMax val="1"/>
          <dgm:chPref val="1"/>
        </dgm:presLayoutVars>
      </dgm:prSet>
      <dgm:spPr/>
    </dgm:pt>
    <dgm:pt modelId="{8C4558A3-F1A9-4720-8F6B-4D76478CEFC2}" type="pres">
      <dgm:prSet presAssocID="{ABFEF116-C287-4FEA-AD34-C12D840CF89A}" presName="sibTrans" presStyleLbl="sibTrans2D1" presStyleIdx="0" presStyleCnt="0"/>
      <dgm:spPr/>
    </dgm:pt>
    <dgm:pt modelId="{AB785914-08FB-4BE7-864E-F17F56A55EDC}" type="pres">
      <dgm:prSet presAssocID="{E498DB48-2DE0-4222-B6E1-FD32024D936A}" presName="compNode" presStyleCnt="0"/>
      <dgm:spPr/>
    </dgm:pt>
    <dgm:pt modelId="{28696621-17A8-46B5-B581-72707092A587}" type="pres">
      <dgm:prSet presAssocID="{E498DB48-2DE0-4222-B6E1-FD32024D936A}" presName="iconBgRect" presStyleLbl="bgShp" presStyleIdx="1" presStyleCnt="4"/>
      <dgm:spPr/>
    </dgm:pt>
    <dgm:pt modelId="{727CF1A7-CB4C-4434-A21A-5B141F744AEF}" type="pres">
      <dgm:prSet presAssocID="{E498DB48-2DE0-4222-B6E1-FD32024D936A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556C0B92-5DB3-4FBE-9775-C1CFDE800843}" type="pres">
      <dgm:prSet presAssocID="{E498DB48-2DE0-4222-B6E1-FD32024D936A}" presName="spaceRect" presStyleCnt="0"/>
      <dgm:spPr/>
    </dgm:pt>
    <dgm:pt modelId="{B3FBD249-9AFA-4D2F-81D9-BCE2607A73AD}" type="pres">
      <dgm:prSet presAssocID="{E498DB48-2DE0-4222-B6E1-FD32024D936A}" presName="textRect" presStyleLbl="revTx" presStyleIdx="1" presStyleCnt="4">
        <dgm:presLayoutVars>
          <dgm:chMax val="1"/>
          <dgm:chPref val="1"/>
        </dgm:presLayoutVars>
      </dgm:prSet>
      <dgm:spPr/>
    </dgm:pt>
    <dgm:pt modelId="{0C017129-9D26-435E-A15C-2205443F7251}" type="pres">
      <dgm:prSet presAssocID="{460831D3-FD9F-45F9-BDE3-A3A727C8DCB6}" presName="sibTrans" presStyleLbl="sibTrans2D1" presStyleIdx="0" presStyleCnt="0"/>
      <dgm:spPr/>
    </dgm:pt>
    <dgm:pt modelId="{600B6EB6-ADD3-4A15-B974-246BCB9B421A}" type="pres">
      <dgm:prSet presAssocID="{059F1BFE-9E18-494F-A0C5-749D674603F2}" presName="compNode" presStyleCnt="0"/>
      <dgm:spPr/>
    </dgm:pt>
    <dgm:pt modelId="{9F7A302B-A364-4EC5-B450-FAC49041DDEE}" type="pres">
      <dgm:prSet presAssocID="{059F1BFE-9E18-494F-A0C5-749D674603F2}" presName="iconBgRect" presStyleLbl="bgShp" presStyleIdx="2" presStyleCnt="4"/>
      <dgm:spPr/>
    </dgm:pt>
    <dgm:pt modelId="{8042A488-E0A0-4D8C-A3E2-CEF8308F9843}" type="pres">
      <dgm:prSet presAssocID="{059F1BFE-9E18-494F-A0C5-749D674603F2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lassroom"/>
        </a:ext>
      </dgm:extLst>
    </dgm:pt>
    <dgm:pt modelId="{8C9487B9-B155-4C14-BF90-C2DEAF724028}" type="pres">
      <dgm:prSet presAssocID="{059F1BFE-9E18-494F-A0C5-749D674603F2}" presName="spaceRect" presStyleCnt="0"/>
      <dgm:spPr/>
    </dgm:pt>
    <dgm:pt modelId="{EEB8284E-CA6A-461A-9CE9-30A96331F721}" type="pres">
      <dgm:prSet presAssocID="{059F1BFE-9E18-494F-A0C5-749D674603F2}" presName="textRect" presStyleLbl="revTx" presStyleIdx="2" presStyleCnt="4">
        <dgm:presLayoutVars>
          <dgm:chMax val="1"/>
          <dgm:chPref val="1"/>
        </dgm:presLayoutVars>
      </dgm:prSet>
      <dgm:spPr/>
    </dgm:pt>
    <dgm:pt modelId="{7FA21B10-0E6E-48F3-B8D6-6EAC7EAF9756}" type="pres">
      <dgm:prSet presAssocID="{C1ED26DB-14E6-4B42-9D14-EC3626480604}" presName="sibTrans" presStyleLbl="sibTrans2D1" presStyleIdx="0" presStyleCnt="0"/>
      <dgm:spPr/>
    </dgm:pt>
    <dgm:pt modelId="{13BCA95A-AEB4-4625-A55A-377EFD979C8B}" type="pres">
      <dgm:prSet presAssocID="{E96C363C-50B8-4836-AD1C-039B439DC067}" presName="compNode" presStyleCnt="0"/>
      <dgm:spPr/>
    </dgm:pt>
    <dgm:pt modelId="{F195F09A-8685-4CB4-AE33-9B10191B9260}" type="pres">
      <dgm:prSet presAssocID="{E96C363C-50B8-4836-AD1C-039B439DC067}" presName="iconBgRect" presStyleLbl="bgShp" presStyleIdx="3" presStyleCnt="4"/>
      <dgm:spPr/>
    </dgm:pt>
    <dgm:pt modelId="{1B6E7486-40F5-45FF-917C-9C7F64EB519B}" type="pres">
      <dgm:prSet presAssocID="{E96C363C-50B8-4836-AD1C-039B439DC067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iamond"/>
        </a:ext>
      </dgm:extLst>
    </dgm:pt>
    <dgm:pt modelId="{2403E787-D64B-44E2-B843-5CDEA2683045}" type="pres">
      <dgm:prSet presAssocID="{E96C363C-50B8-4836-AD1C-039B439DC067}" presName="spaceRect" presStyleCnt="0"/>
      <dgm:spPr/>
    </dgm:pt>
    <dgm:pt modelId="{3E3C8DB5-6769-4A97-AD27-5B7DA1C3AAEF}" type="pres">
      <dgm:prSet presAssocID="{E96C363C-50B8-4836-AD1C-039B439DC067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0F9C2511-274D-4E72-BF08-6D5379156297}" type="presOf" srcId="{32CBE3AA-6F68-4977-A359-9EE487C44A9C}" destId="{E336644D-8F86-4F02-A047-2ED76276797D}" srcOrd="0" destOrd="0" presId="urn:microsoft.com/office/officeart/2018/2/layout/IconCircleList"/>
    <dgm:cxn modelId="{836D212E-2910-43BA-8AE0-3B824F3EBEBF}" srcId="{633F49E7-E63F-40DA-8354-3CF3BDE31D6D}" destId="{32CBE3AA-6F68-4977-A359-9EE487C44A9C}" srcOrd="0" destOrd="0" parTransId="{7CE47607-525E-4EB1-9C23-7C73163E820C}" sibTransId="{ABFEF116-C287-4FEA-AD34-C12D840CF89A}"/>
    <dgm:cxn modelId="{5EB99033-26E3-44B3-9E42-C203911BD8E1}" srcId="{633F49E7-E63F-40DA-8354-3CF3BDE31D6D}" destId="{059F1BFE-9E18-494F-A0C5-749D674603F2}" srcOrd="2" destOrd="0" parTransId="{F0652138-BF1E-4019-BFFD-53D6773507E6}" sibTransId="{C1ED26DB-14E6-4B42-9D14-EC3626480604}"/>
    <dgm:cxn modelId="{A02A8B5E-CCDF-4753-BCB9-A0F0D3FB386A}" type="presOf" srcId="{633F49E7-E63F-40DA-8354-3CF3BDE31D6D}" destId="{D48E72D8-1609-468C-BFCB-A47A7B3420E8}" srcOrd="0" destOrd="0" presId="urn:microsoft.com/office/officeart/2018/2/layout/IconCircleList"/>
    <dgm:cxn modelId="{912B5F48-4FE0-464B-A3A4-A6BF7D278801}" type="presOf" srcId="{460831D3-FD9F-45F9-BDE3-A3A727C8DCB6}" destId="{0C017129-9D26-435E-A15C-2205443F7251}" srcOrd="0" destOrd="0" presId="urn:microsoft.com/office/officeart/2018/2/layout/IconCircleList"/>
    <dgm:cxn modelId="{235DD855-B5DC-4B35-BFB8-950791CC8E7A}" type="presOf" srcId="{059F1BFE-9E18-494F-A0C5-749D674603F2}" destId="{EEB8284E-CA6A-461A-9CE9-30A96331F721}" srcOrd="0" destOrd="0" presId="urn:microsoft.com/office/officeart/2018/2/layout/IconCircleList"/>
    <dgm:cxn modelId="{8C5AA8AB-CFC0-41D5-938E-4865989C7DD7}" type="presOf" srcId="{E498DB48-2DE0-4222-B6E1-FD32024D936A}" destId="{B3FBD249-9AFA-4D2F-81D9-BCE2607A73AD}" srcOrd="0" destOrd="0" presId="urn:microsoft.com/office/officeart/2018/2/layout/IconCircleList"/>
    <dgm:cxn modelId="{389644AE-78A3-443C-97AD-118E69DA7F0B}" type="presOf" srcId="{E96C363C-50B8-4836-AD1C-039B439DC067}" destId="{3E3C8DB5-6769-4A97-AD27-5B7DA1C3AAEF}" srcOrd="0" destOrd="0" presId="urn:microsoft.com/office/officeart/2018/2/layout/IconCircleList"/>
    <dgm:cxn modelId="{DBB018B2-20B9-4955-B309-2503CF5D618E}" type="presOf" srcId="{ABFEF116-C287-4FEA-AD34-C12D840CF89A}" destId="{8C4558A3-F1A9-4720-8F6B-4D76478CEFC2}" srcOrd="0" destOrd="0" presId="urn:microsoft.com/office/officeart/2018/2/layout/IconCircleList"/>
    <dgm:cxn modelId="{7C1BE3BC-A4EE-457F-B487-D260ECB92247}" srcId="{633F49E7-E63F-40DA-8354-3CF3BDE31D6D}" destId="{E96C363C-50B8-4836-AD1C-039B439DC067}" srcOrd="3" destOrd="0" parTransId="{2BAF6E41-C0FA-4F58-B985-D5763DC4AE2E}" sibTransId="{B3594981-632B-4E6C-89D1-3688331BE1FA}"/>
    <dgm:cxn modelId="{9326AEC1-5DFB-44ED-B063-3A648E70CA8C}" type="presOf" srcId="{C1ED26DB-14E6-4B42-9D14-EC3626480604}" destId="{7FA21B10-0E6E-48F3-B8D6-6EAC7EAF9756}" srcOrd="0" destOrd="0" presId="urn:microsoft.com/office/officeart/2018/2/layout/IconCircleList"/>
    <dgm:cxn modelId="{4D7542FE-8F95-4B81-9945-BAF9EE23245E}" srcId="{633F49E7-E63F-40DA-8354-3CF3BDE31D6D}" destId="{E498DB48-2DE0-4222-B6E1-FD32024D936A}" srcOrd="1" destOrd="0" parTransId="{32C22C96-165B-4F84-9C1B-ECC55CFF7D3E}" sibTransId="{460831D3-FD9F-45F9-BDE3-A3A727C8DCB6}"/>
    <dgm:cxn modelId="{AADBAC40-BD94-47CC-8F05-9921CE4A8827}" type="presParOf" srcId="{D48E72D8-1609-468C-BFCB-A47A7B3420E8}" destId="{A26A2C09-9890-4C94-9033-BF50ADC61A60}" srcOrd="0" destOrd="0" presId="urn:microsoft.com/office/officeart/2018/2/layout/IconCircleList"/>
    <dgm:cxn modelId="{A1260251-F784-44FD-B11B-A9AB3AF5E6D2}" type="presParOf" srcId="{A26A2C09-9890-4C94-9033-BF50ADC61A60}" destId="{3852C50E-8172-4221-93E0-D6F7023ED3AC}" srcOrd="0" destOrd="0" presId="urn:microsoft.com/office/officeart/2018/2/layout/IconCircleList"/>
    <dgm:cxn modelId="{D62E91BD-E595-4B4F-AEB7-62BBA7E5917D}" type="presParOf" srcId="{3852C50E-8172-4221-93E0-D6F7023ED3AC}" destId="{1F6C43C3-7CA5-4343-8E31-54C337158F55}" srcOrd="0" destOrd="0" presId="urn:microsoft.com/office/officeart/2018/2/layout/IconCircleList"/>
    <dgm:cxn modelId="{F1F05258-99CE-483D-A9C7-480C0EC37B33}" type="presParOf" srcId="{3852C50E-8172-4221-93E0-D6F7023ED3AC}" destId="{AE7827EF-EC75-4568-9E92-8139FDF9C088}" srcOrd="1" destOrd="0" presId="urn:microsoft.com/office/officeart/2018/2/layout/IconCircleList"/>
    <dgm:cxn modelId="{9C498746-B074-4D0A-BCC4-8368F3B0F9C1}" type="presParOf" srcId="{3852C50E-8172-4221-93E0-D6F7023ED3AC}" destId="{C90C4999-2BC6-4828-9506-81D8CAC7A140}" srcOrd="2" destOrd="0" presId="urn:microsoft.com/office/officeart/2018/2/layout/IconCircleList"/>
    <dgm:cxn modelId="{DC680187-A6E5-43CC-B9F2-0070B2023489}" type="presParOf" srcId="{3852C50E-8172-4221-93E0-D6F7023ED3AC}" destId="{E336644D-8F86-4F02-A047-2ED76276797D}" srcOrd="3" destOrd="0" presId="urn:microsoft.com/office/officeart/2018/2/layout/IconCircleList"/>
    <dgm:cxn modelId="{8E5AF06C-702E-4D38-8556-7F71D5DDA272}" type="presParOf" srcId="{A26A2C09-9890-4C94-9033-BF50ADC61A60}" destId="{8C4558A3-F1A9-4720-8F6B-4D76478CEFC2}" srcOrd="1" destOrd="0" presId="urn:microsoft.com/office/officeart/2018/2/layout/IconCircleList"/>
    <dgm:cxn modelId="{B06B3B65-F3D1-4387-80EF-B36B097C8FAD}" type="presParOf" srcId="{A26A2C09-9890-4C94-9033-BF50ADC61A60}" destId="{AB785914-08FB-4BE7-864E-F17F56A55EDC}" srcOrd="2" destOrd="0" presId="urn:microsoft.com/office/officeart/2018/2/layout/IconCircleList"/>
    <dgm:cxn modelId="{AC1742BB-F305-44A4-A549-3CB075C06D65}" type="presParOf" srcId="{AB785914-08FB-4BE7-864E-F17F56A55EDC}" destId="{28696621-17A8-46B5-B581-72707092A587}" srcOrd="0" destOrd="0" presId="urn:microsoft.com/office/officeart/2018/2/layout/IconCircleList"/>
    <dgm:cxn modelId="{227AE4C5-21A1-4915-9868-A1D52EF8CC75}" type="presParOf" srcId="{AB785914-08FB-4BE7-864E-F17F56A55EDC}" destId="{727CF1A7-CB4C-4434-A21A-5B141F744AEF}" srcOrd="1" destOrd="0" presId="urn:microsoft.com/office/officeart/2018/2/layout/IconCircleList"/>
    <dgm:cxn modelId="{A360B5F7-EE6D-4E1D-B6A2-F12C29B64952}" type="presParOf" srcId="{AB785914-08FB-4BE7-864E-F17F56A55EDC}" destId="{556C0B92-5DB3-4FBE-9775-C1CFDE800843}" srcOrd="2" destOrd="0" presId="urn:microsoft.com/office/officeart/2018/2/layout/IconCircleList"/>
    <dgm:cxn modelId="{983CF20E-ACB4-49C2-910A-9DA4826E8508}" type="presParOf" srcId="{AB785914-08FB-4BE7-864E-F17F56A55EDC}" destId="{B3FBD249-9AFA-4D2F-81D9-BCE2607A73AD}" srcOrd="3" destOrd="0" presId="urn:microsoft.com/office/officeart/2018/2/layout/IconCircleList"/>
    <dgm:cxn modelId="{9F7E09ED-F671-4A4E-AE82-403C59CBC20C}" type="presParOf" srcId="{A26A2C09-9890-4C94-9033-BF50ADC61A60}" destId="{0C017129-9D26-435E-A15C-2205443F7251}" srcOrd="3" destOrd="0" presId="urn:microsoft.com/office/officeart/2018/2/layout/IconCircleList"/>
    <dgm:cxn modelId="{F1AA870A-9CC3-4630-A22C-A8B1D2517801}" type="presParOf" srcId="{A26A2C09-9890-4C94-9033-BF50ADC61A60}" destId="{600B6EB6-ADD3-4A15-B974-246BCB9B421A}" srcOrd="4" destOrd="0" presId="urn:microsoft.com/office/officeart/2018/2/layout/IconCircleList"/>
    <dgm:cxn modelId="{12A50C2F-2C8E-4B5C-93A9-C416474D3CFF}" type="presParOf" srcId="{600B6EB6-ADD3-4A15-B974-246BCB9B421A}" destId="{9F7A302B-A364-4EC5-B450-FAC49041DDEE}" srcOrd="0" destOrd="0" presId="urn:microsoft.com/office/officeart/2018/2/layout/IconCircleList"/>
    <dgm:cxn modelId="{E1159DC5-9919-4727-8459-5A19028FF9F6}" type="presParOf" srcId="{600B6EB6-ADD3-4A15-B974-246BCB9B421A}" destId="{8042A488-E0A0-4D8C-A3E2-CEF8308F9843}" srcOrd="1" destOrd="0" presId="urn:microsoft.com/office/officeart/2018/2/layout/IconCircleList"/>
    <dgm:cxn modelId="{FC887C49-31B9-43A4-9ED5-56112B8C005C}" type="presParOf" srcId="{600B6EB6-ADD3-4A15-B974-246BCB9B421A}" destId="{8C9487B9-B155-4C14-BF90-C2DEAF724028}" srcOrd="2" destOrd="0" presId="urn:microsoft.com/office/officeart/2018/2/layout/IconCircleList"/>
    <dgm:cxn modelId="{472B5CA4-421B-47AD-8D91-780BB804FF14}" type="presParOf" srcId="{600B6EB6-ADD3-4A15-B974-246BCB9B421A}" destId="{EEB8284E-CA6A-461A-9CE9-30A96331F721}" srcOrd="3" destOrd="0" presId="urn:microsoft.com/office/officeart/2018/2/layout/IconCircleList"/>
    <dgm:cxn modelId="{BABFA2F0-7E38-4984-82F6-F553464809A7}" type="presParOf" srcId="{A26A2C09-9890-4C94-9033-BF50ADC61A60}" destId="{7FA21B10-0E6E-48F3-B8D6-6EAC7EAF9756}" srcOrd="5" destOrd="0" presId="urn:microsoft.com/office/officeart/2018/2/layout/IconCircleList"/>
    <dgm:cxn modelId="{1D667A66-54D1-4699-905A-FBB71212D8B2}" type="presParOf" srcId="{A26A2C09-9890-4C94-9033-BF50ADC61A60}" destId="{13BCA95A-AEB4-4625-A55A-377EFD979C8B}" srcOrd="6" destOrd="0" presId="urn:microsoft.com/office/officeart/2018/2/layout/IconCircleList"/>
    <dgm:cxn modelId="{9D62978E-CEF2-4B35-A6EB-EB9D8961086D}" type="presParOf" srcId="{13BCA95A-AEB4-4625-A55A-377EFD979C8B}" destId="{F195F09A-8685-4CB4-AE33-9B10191B9260}" srcOrd="0" destOrd="0" presId="urn:microsoft.com/office/officeart/2018/2/layout/IconCircleList"/>
    <dgm:cxn modelId="{76929CEC-4BEB-4BAC-BFA7-F2892FEFB84B}" type="presParOf" srcId="{13BCA95A-AEB4-4625-A55A-377EFD979C8B}" destId="{1B6E7486-40F5-45FF-917C-9C7F64EB519B}" srcOrd="1" destOrd="0" presId="urn:microsoft.com/office/officeart/2018/2/layout/IconCircleList"/>
    <dgm:cxn modelId="{3D6EA6AC-9EE5-4067-AA66-64A934D3C14F}" type="presParOf" srcId="{13BCA95A-AEB4-4625-A55A-377EFD979C8B}" destId="{2403E787-D64B-44E2-B843-5CDEA2683045}" srcOrd="2" destOrd="0" presId="urn:microsoft.com/office/officeart/2018/2/layout/IconCircleList"/>
    <dgm:cxn modelId="{5B40D899-FD4E-4686-97C7-F845F0573CBF}" type="presParOf" srcId="{13BCA95A-AEB4-4625-A55A-377EFD979C8B}" destId="{3E3C8DB5-6769-4A97-AD27-5B7DA1C3AAEF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A39F15-AE0C-4746-B3D6-8FC881660F57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13848A9C-8D9F-4247-831C-7F985157F65E}">
      <dgm:prSet/>
      <dgm:spPr/>
      <dgm:t>
        <a:bodyPr/>
        <a:lstStyle/>
        <a:p>
          <a:r>
            <a:rPr lang="en-GB" b="1"/>
            <a:t>Genuine interest in exploring a new subject</a:t>
          </a:r>
          <a:endParaRPr lang="en-US"/>
        </a:p>
      </dgm:t>
    </dgm:pt>
    <dgm:pt modelId="{E38FEC55-0B79-481D-937C-954FC5EADA46}" type="parTrans" cxnId="{4900674A-D7B7-4FBA-8A78-A1BBF804EAB7}">
      <dgm:prSet/>
      <dgm:spPr/>
      <dgm:t>
        <a:bodyPr/>
        <a:lstStyle/>
        <a:p>
          <a:endParaRPr lang="en-US"/>
        </a:p>
      </dgm:t>
    </dgm:pt>
    <dgm:pt modelId="{E379CD07-D79B-4A8B-8C6F-0780677D53B6}" type="sibTrans" cxnId="{4900674A-D7B7-4FBA-8A78-A1BBF804EAB7}">
      <dgm:prSet/>
      <dgm:spPr/>
      <dgm:t>
        <a:bodyPr/>
        <a:lstStyle/>
        <a:p>
          <a:endParaRPr lang="en-US"/>
        </a:p>
      </dgm:t>
    </dgm:pt>
    <dgm:pt modelId="{694B4989-345F-471C-81DF-3F34240F2E00}">
      <dgm:prSet/>
      <dgm:spPr/>
      <dgm:t>
        <a:bodyPr/>
        <a:lstStyle/>
        <a:p>
          <a:r>
            <a:rPr lang="en-GB" b="1"/>
            <a:t>You want to understand things from a different perspective</a:t>
          </a:r>
          <a:endParaRPr lang="en-US"/>
        </a:p>
      </dgm:t>
    </dgm:pt>
    <dgm:pt modelId="{2A45C740-9346-465F-9EF8-F5F9B348F53E}" type="parTrans" cxnId="{D9C017DF-AD1F-4D6C-B233-D184A51BFD12}">
      <dgm:prSet/>
      <dgm:spPr/>
      <dgm:t>
        <a:bodyPr/>
        <a:lstStyle/>
        <a:p>
          <a:endParaRPr lang="en-US"/>
        </a:p>
      </dgm:t>
    </dgm:pt>
    <dgm:pt modelId="{577B3F80-E31B-481F-9668-099DDD5A5DDE}" type="sibTrans" cxnId="{D9C017DF-AD1F-4D6C-B233-D184A51BFD12}">
      <dgm:prSet/>
      <dgm:spPr/>
      <dgm:t>
        <a:bodyPr/>
        <a:lstStyle/>
        <a:p>
          <a:endParaRPr lang="en-US"/>
        </a:p>
      </dgm:t>
    </dgm:pt>
    <dgm:pt modelId="{D29FBA31-2F11-4478-8B75-0D22F314B7DC}">
      <dgm:prSet/>
      <dgm:spPr/>
      <dgm:t>
        <a:bodyPr/>
        <a:lstStyle/>
        <a:p>
          <a:r>
            <a:rPr lang="en-GB" b="1"/>
            <a:t>You enjoy critiquing theories using logical thinking skills and real life evidence</a:t>
          </a:r>
          <a:endParaRPr lang="en-US"/>
        </a:p>
      </dgm:t>
    </dgm:pt>
    <dgm:pt modelId="{87123BE2-7EC9-4E4F-A217-E1054A7D90FC}" type="parTrans" cxnId="{55FEDEF6-ED57-45E1-8044-5517B5D3B789}">
      <dgm:prSet/>
      <dgm:spPr/>
      <dgm:t>
        <a:bodyPr/>
        <a:lstStyle/>
        <a:p>
          <a:endParaRPr lang="en-US"/>
        </a:p>
      </dgm:t>
    </dgm:pt>
    <dgm:pt modelId="{EBCE456D-B310-463F-937A-B737CC580847}" type="sibTrans" cxnId="{55FEDEF6-ED57-45E1-8044-5517B5D3B789}">
      <dgm:prSet/>
      <dgm:spPr/>
      <dgm:t>
        <a:bodyPr/>
        <a:lstStyle/>
        <a:p>
          <a:endParaRPr lang="en-US"/>
        </a:p>
      </dgm:t>
    </dgm:pt>
    <dgm:pt modelId="{BDA7059E-7B27-47C8-BBF6-45EE63A0C59C}">
      <dgm:prSet/>
      <dgm:spPr/>
      <dgm:t>
        <a:bodyPr/>
        <a:lstStyle/>
        <a:p>
          <a:r>
            <a:rPr lang="en-GB" b="1"/>
            <a:t>You are prepared to put the work in to develop your literacy skills</a:t>
          </a:r>
          <a:endParaRPr lang="en-US"/>
        </a:p>
      </dgm:t>
    </dgm:pt>
    <dgm:pt modelId="{67E8FCFD-020F-4931-AD95-6B0E69240120}" type="parTrans" cxnId="{CD5592F4-A9EA-4018-B721-D1A64E5E1B1D}">
      <dgm:prSet/>
      <dgm:spPr/>
      <dgm:t>
        <a:bodyPr/>
        <a:lstStyle/>
        <a:p>
          <a:endParaRPr lang="en-US"/>
        </a:p>
      </dgm:t>
    </dgm:pt>
    <dgm:pt modelId="{946BE7E6-A68A-4C77-A2BB-0BB3FF985460}" type="sibTrans" cxnId="{CD5592F4-A9EA-4018-B721-D1A64E5E1B1D}">
      <dgm:prSet/>
      <dgm:spPr/>
      <dgm:t>
        <a:bodyPr/>
        <a:lstStyle/>
        <a:p>
          <a:endParaRPr lang="en-US"/>
        </a:p>
      </dgm:t>
    </dgm:pt>
    <dgm:pt modelId="{FC3594B0-8875-427C-8676-5C0A015F8A00}" type="pres">
      <dgm:prSet presAssocID="{46A39F15-AE0C-4746-B3D6-8FC881660F57}" presName="root" presStyleCnt="0">
        <dgm:presLayoutVars>
          <dgm:dir/>
          <dgm:resizeHandles val="exact"/>
        </dgm:presLayoutVars>
      </dgm:prSet>
      <dgm:spPr/>
    </dgm:pt>
    <dgm:pt modelId="{9C53E382-C426-4C24-AE64-2393377DBC9C}" type="pres">
      <dgm:prSet presAssocID="{13848A9C-8D9F-4247-831C-7F985157F65E}" presName="compNode" presStyleCnt="0"/>
      <dgm:spPr/>
    </dgm:pt>
    <dgm:pt modelId="{387544A9-C914-4D18-81C7-171BC255A857}" type="pres">
      <dgm:prSet presAssocID="{13848A9C-8D9F-4247-831C-7F985157F65E}" presName="bgRect" presStyleLbl="bgShp" presStyleIdx="0" presStyleCnt="4"/>
      <dgm:spPr/>
    </dgm:pt>
    <dgm:pt modelId="{CF2FD536-0F4C-4AF2-98A3-D915BA8E3350}" type="pres">
      <dgm:prSet presAssocID="{13848A9C-8D9F-4247-831C-7F985157F65E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9CFF14BE-27CA-4C29-8426-6E8E657249EC}" type="pres">
      <dgm:prSet presAssocID="{13848A9C-8D9F-4247-831C-7F985157F65E}" presName="spaceRect" presStyleCnt="0"/>
      <dgm:spPr/>
    </dgm:pt>
    <dgm:pt modelId="{52156EF1-487A-4E02-A270-6B6A9398F068}" type="pres">
      <dgm:prSet presAssocID="{13848A9C-8D9F-4247-831C-7F985157F65E}" presName="parTx" presStyleLbl="revTx" presStyleIdx="0" presStyleCnt="4">
        <dgm:presLayoutVars>
          <dgm:chMax val="0"/>
          <dgm:chPref val="0"/>
        </dgm:presLayoutVars>
      </dgm:prSet>
      <dgm:spPr/>
    </dgm:pt>
    <dgm:pt modelId="{651FFB34-D14A-4324-B42A-4854343BB79C}" type="pres">
      <dgm:prSet presAssocID="{E379CD07-D79B-4A8B-8C6F-0780677D53B6}" presName="sibTrans" presStyleCnt="0"/>
      <dgm:spPr/>
    </dgm:pt>
    <dgm:pt modelId="{41A0FAAF-2225-4478-AB64-5A35555D9559}" type="pres">
      <dgm:prSet presAssocID="{694B4989-345F-471C-81DF-3F34240F2E00}" presName="compNode" presStyleCnt="0"/>
      <dgm:spPr/>
    </dgm:pt>
    <dgm:pt modelId="{5D58A33E-B9F6-496D-8069-1D594124D561}" type="pres">
      <dgm:prSet presAssocID="{694B4989-345F-471C-81DF-3F34240F2E00}" presName="bgRect" presStyleLbl="bgShp" presStyleIdx="1" presStyleCnt="4"/>
      <dgm:spPr/>
    </dgm:pt>
    <dgm:pt modelId="{39C2C8DD-E2CB-4489-8D89-100ADBF2E7ED}" type="pres">
      <dgm:prSet presAssocID="{694B4989-345F-471C-81DF-3F34240F2E0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0E10556E-00AD-4F40-BB17-1266C260008F}" type="pres">
      <dgm:prSet presAssocID="{694B4989-345F-471C-81DF-3F34240F2E00}" presName="spaceRect" presStyleCnt="0"/>
      <dgm:spPr/>
    </dgm:pt>
    <dgm:pt modelId="{CD92F85A-6847-4E98-80F9-619C4774AE2D}" type="pres">
      <dgm:prSet presAssocID="{694B4989-345F-471C-81DF-3F34240F2E00}" presName="parTx" presStyleLbl="revTx" presStyleIdx="1" presStyleCnt="4">
        <dgm:presLayoutVars>
          <dgm:chMax val="0"/>
          <dgm:chPref val="0"/>
        </dgm:presLayoutVars>
      </dgm:prSet>
      <dgm:spPr/>
    </dgm:pt>
    <dgm:pt modelId="{118568EF-D522-4ED0-889C-2443B475C573}" type="pres">
      <dgm:prSet presAssocID="{577B3F80-E31B-481F-9668-099DDD5A5DDE}" presName="sibTrans" presStyleCnt="0"/>
      <dgm:spPr/>
    </dgm:pt>
    <dgm:pt modelId="{DED8A570-4657-49AD-8315-2DF627287917}" type="pres">
      <dgm:prSet presAssocID="{D29FBA31-2F11-4478-8B75-0D22F314B7DC}" presName="compNode" presStyleCnt="0"/>
      <dgm:spPr/>
    </dgm:pt>
    <dgm:pt modelId="{7E61E31B-3401-4BD5-82ED-13B73446062C}" type="pres">
      <dgm:prSet presAssocID="{D29FBA31-2F11-4478-8B75-0D22F314B7DC}" presName="bgRect" presStyleLbl="bgShp" presStyleIdx="2" presStyleCnt="4"/>
      <dgm:spPr/>
    </dgm:pt>
    <dgm:pt modelId="{F4D10366-3FD7-4795-9116-B02D8F184389}" type="pres">
      <dgm:prSet presAssocID="{D29FBA31-2F11-4478-8B75-0D22F314B7DC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ain in head"/>
        </a:ext>
      </dgm:extLst>
    </dgm:pt>
    <dgm:pt modelId="{46DDE166-3892-4FAE-B7BF-F6218CED4396}" type="pres">
      <dgm:prSet presAssocID="{D29FBA31-2F11-4478-8B75-0D22F314B7DC}" presName="spaceRect" presStyleCnt="0"/>
      <dgm:spPr/>
    </dgm:pt>
    <dgm:pt modelId="{2EC2CEA1-2EEA-4A5A-AE9A-6C80BDC88B0E}" type="pres">
      <dgm:prSet presAssocID="{D29FBA31-2F11-4478-8B75-0D22F314B7DC}" presName="parTx" presStyleLbl="revTx" presStyleIdx="2" presStyleCnt="4">
        <dgm:presLayoutVars>
          <dgm:chMax val="0"/>
          <dgm:chPref val="0"/>
        </dgm:presLayoutVars>
      </dgm:prSet>
      <dgm:spPr/>
    </dgm:pt>
    <dgm:pt modelId="{CAA36A7E-5712-43F8-B5EA-E7382509E1E9}" type="pres">
      <dgm:prSet presAssocID="{EBCE456D-B310-463F-937A-B737CC580847}" presName="sibTrans" presStyleCnt="0"/>
      <dgm:spPr/>
    </dgm:pt>
    <dgm:pt modelId="{D04B8EA4-AC8B-481D-9ECD-6B52CBAB2009}" type="pres">
      <dgm:prSet presAssocID="{BDA7059E-7B27-47C8-BBF6-45EE63A0C59C}" presName="compNode" presStyleCnt="0"/>
      <dgm:spPr/>
    </dgm:pt>
    <dgm:pt modelId="{D3279C4A-B054-4E28-B529-16498D73D8DA}" type="pres">
      <dgm:prSet presAssocID="{BDA7059E-7B27-47C8-BBF6-45EE63A0C59C}" presName="bgRect" presStyleLbl="bgShp" presStyleIdx="3" presStyleCnt="4"/>
      <dgm:spPr/>
    </dgm:pt>
    <dgm:pt modelId="{33903C76-792C-4580-B8AB-ED27F137914A}" type="pres">
      <dgm:prSet presAssocID="{BDA7059E-7B27-47C8-BBF6-45EE63A0C59C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F87349B6-E8E6-408B-A398-45BE96AFD292}" type="pres">
      <dgm:prSet presAssocID="{BDA7059E-7B27-47C8-BBF6-45EE63A0C59C}" presName="spaceRect" presStyleCnt="0"/>
      <dgm:spPr/>
    </dgm:pt>
    <dgm:pt modelId="{FB1A127A-088D-49CA-9D94-8F5CDD8D193E}" type="pres">
      <dgm:prSet presAssocID="{BDA7059E-7B27-47C8-BBF6-45EE63A0C59C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6366133E-7E23-486D-AB34-E4C55D2FB5ED}" type="presOf" srcId="{BDA7059E-7B27-47C8-BBF6-45EE63A0C59C}" destId="{FB1A127A-088D-49CA-9D94-8F5CDD8D193E}" srcOrd="0" destOrd="0" presId="urn:microsoft.com/office/officeart/2018/2/layout/IconVerticalSolidList"/>
    <dgm:cxn modelId="{4900674A-D7B7-4FBA-8A78-A1BBF804EAB7}" srcId="{46A39F15-AE0C-4746-B3D6-8FC881660F57}" destId="{13848A9C-8D9F-4247-831C-7F985157F65E}" srcOrd="0" destOrd="0" parTransId="{E38FEC55-0B79-481D-937C-954FC5EADA46}" sibTransId="{E379CD07-D79B-4A8B-8C6F-0780677D53B6}"/>
    <dgm:cxn modelId="{09175791-36E0-4ADA-BE41-8D2D10395BFF}" type="presOf" srcId="{D29FBA31-2F11-4478-8B75-0D22F314B7DC}" destId="{2EC2CEA1-2EEA-4A5A-AE9A-6C80BDC88B0E}" srcOrd="0" destOrd="0" presId="urn:microsoft.com/office/officeart/2018/2/layout/IconVerticalSolidList"/>
    <dgm:cxn modelId="{76216CA8-09FD-4BE8-9BE2-70305B4B4916}" type="presOf" srcId="{46A39F15-AE0C-4746-B3D6-8FC881660F57}" destId="{FC3594B0-8875-427C-8676-5C0A015F8A00}" srcOrd="0" destOrd="0" presId="urn:microsoft.com/office/officeart/2018/2/layout/IconVerticalSolidList"/>
    <dgm:cxn modelId="{FEAEA3B6-F641-4007-A282-247C0F6E0992}" type="presOf" srcId="{13848A9C-8D9F-4247-831C-7F985157F65E}" destId="{52156EF1-487A-4E02-A270-6B6A9398F068}" srcOrd="0" destOrd="0" presId="urn:microsoft.com/office/officeart/2018/2/layout/IconVerticalSolidList"/>
    <dgm:cxn modelId="{D9C017DF-AD1F-4D6C-B233-D184A51BFD12}" srcId="{46A39F15-AE0C-4746-B3D6-8FC881660F57}" destId="{694B4989-345F-471C-81DF-3F34240F2E00}" srcOrd="1" destOrd="0" parTransId="{2A45C740-9346-465F-9EF8-F5F9B348F53E}" sibTransId="{577B3F80-E31B-481F-9668-099DDD5A5DDE}"/>
    <dgm:cxn modelId="{CD5592F4-A9EA-4018-B721-D1A64E5E1B1D}" srcId="{46A39F15-AE0C-4746-B3D6-8FC881660F57}" destId="{BDA7059E-7B27-47C8-BBF6-45EE63A0C59C}" srcOrd="3" destOrd="0" parTransId="{67E8FCFD-020F-4931-AD95-6B0E69240120}" sibTransId="{946BE7E6-A68A-4C77-A2BB-0BB3FF985460}"/>
    <dgm:cxn modelId="{6CF3AEF4-E23E-4BE9-A2C6-71444C1A8D7C}" type="presOf" srcId="{694B4989-345F-471C-81DF-3F34240F2E00}" destId="{CD92F85A-6847-4E98-80F9-619C4774AE2D}" srcOrd="0" destOrd="0" presId="urn:microsoft.com/office/officeart/2018/2/layout/IconVerticalSolidList"/>
    <dgm:cxn modelId="{55FEDEF6-ED57-45E1-8044-5517B5D3B789}" srcId="{46A39F15-AE0C-4746-B3D6-8FC881660F57}" destId="{D29FBA31-2F11-4478-8B75-0D22F314B7DC}" srcOrd="2" destOrd="0" parTransId="{87123BE2-7EC9-4E4F-A217-E1054A7D90FC}" sibTransId="{EBCE456D-B310-463F-937A-B737CC580847}"/>
    <dgm:cxn modelId="{9EF66191-D756-4E00-855B-A74DACF0700C}" type="presParOf" srcId="{FC3594B0-8875-427C-8676-5C0A015F8A00}" destId="{9C53E382-C426-4C24-AE64-2393377DBC9C}" srcOrd="0" destOrd="0" presId="urn:microsoft.com/office/officeart/2018/2/layout/IconVerticalSolidList"/>
    <dgm:cxn modelId="{DD834144-64E9-4416-9935-32B62BE8C66D}" type="presParOf" srcId="{9C53E382-C426-4C24-AE64-2393377DBC9C}" destId="{387544A9-C914-4D18-81C7-171BC255A857}" srcOrd="0" destOrd="0" presId="urn:microsoft.com/office/officeart/2018/2/layout/IconVerticalSolidList"/>
    <dgm:cxn modelId="{0FD9846E-5A24-4DF7-8303-D1CB98DA8A27}" type="presParOf" srcId="{9C53E382-C426-4C24-AE64-2393377DBC9C}" destId="{CF2FD536-0F4C-4AF2-98A3-D915BA8E3350}" srcOrd="1" destOrd="0" presId="urn:microsoft.com/office/officeart/2018/2/layout/IconVerticalSolidList"/>
    <dgm:cxn modelId="{8AC86B80-C4BD-4F88-B7DD-17DC303FF330}" type="presParOf" srcId="{9C53E382-C426-4C24-AE64-2393377DBC9C}" destId="{9CFF14BE-27CA-4C29-8426-6E8E657249EC}" srcOrd="2" destOrd="0" presId="urn:microsoft.com/office/officeart/2018/2/layout/IconVerticalSolidList"/>
    <dgm:cxn modelId="{C381A271-AF67-40E2-A9D2-9173018905C5}" type="presParOf" srcId="{9C53E382-C426-4C24-AE64-2393377DBC9C}" destId="{52156EF1-487A-4E02-A270-6B6A9398F068}" srcOrd="3" destOrd="0" presId="urn:microsoft.com/office/officeart/2018/2/layout/IconVerticalSolidList"/>
    <dgm:cxn modelId="{0D5F8850-967F-4F58-94C1-CE9A76F4D7CF}" type="presParOf" srcId="{FC3594B0-8875-427C-8676-5C0A015F8A00}" destId="{651FFB34-D14A-4324-B42A-4854343BB79C}" srcOrd="1" destOrd="0" presId="urn:microsoft.com/office/officeart/2018/2/layout/IconVerticalSolidList"/>
    <dgm:cxn modelId="{5F282EB9-4F40-4B2B-9E96-B9DCB15BB718}" type="presParOf" srcId="{FC3594B0-8875-427C-8676-5C0A015F8A00}" destId="{41A0FAAF-2225-4478-AB64-5A35555D9559}" srcOrd="2" destOrd="0" presId="urn:microsoft.com/office/officeart/2018/2/layout/IconVerticalSolidList"/>
    <dgm:cxn modelId="{4528C1F4-4B89-409C-B5A8-76DDBD2DFECC}" type="presParOf" srcId="{41A0FAAF-2225-4478-AB64-5A35555D9559}" destId="{5D58A33E-B9F6-496D-8069-1D594124D561}" srcOrd="0" destOrd="0" presId="urn:microsoft.com/office/officeart/2018/2/layout/IconVerticalSolidList"/>
    <dgm:cxn modelId="{30D523E7-9AB0-4AAA-B6AE-6428F07C4091}" type="presParOf" srcId="{41A0FAAF-2225-4478-AB64-5A35555D9559}" destId="{39C2C8DD-E2CB-4489-8D89-100ADBF2E7ED}" srcOrd="1" destOrd="0" presId="urn:microsoft.com/office/officeart/2018/2/layout/IconVerticalSolidList"/>
    <dgm:cxn modelId="{8A0E8AB5-0C6E-4115-8D9D-9199EC50DF4F}" type="presParOf" srcId="{41A0FAAF-2225-4478-AB64-5A35555D9559}" destId="{0E10556E-00AD-4F40-BB17-1266C260008F}" srcOrd="2" destOrd="0" presId="urn:microsoft.com/office/officeart/2018/2/layout/IconVerticalSolidList"/>
    <dgm:cxn modelId="{B6D18B96-3253-4D8D-B458-4DC155510598}" type="presParOf" srcId="{41A0FAAF-2225-4478-AB64-5A35555D9559}" destId="{CD92F85A-6847-4E98-80F9-619C4774AE2D}" srcOrd="3" destOrd="0" presId="urn:microsoft.com/office/officeart/2018/2/layout/IconVerticalSolidList"/>
    <dgm:cxn modelId="{8BE17A36-3C39-43EA-8F4C-5531364EE557}" type="presParOf" srcId="{FC3594B0-8875-427C-8676-5C0A015F8A00}" destId="{118568EF-D522-4ED0-889C-2443B475C573}" srcOrd="3" destOrd="0" presId="urn:microsoft.com/office/officeart/2018/2/layout/IconVerticalSolidList"/>
    <dgm:cxn modelId="{F4327EDD-E03A-4586-B1EC-F42E39E2A6D6}" type="presParOf" srcId="{FC3594B0-8875-427C-8676-5C0A015F8A00}" destId="{DED8A570-4657-49AD-8315-2DF627287917}" srcOrd="4" destOrd="0" presId="urn:microsoft.com/office/officeart/2018/2/layout/IconVerticalSolidList"/>
    <dgm:cxn modelId="{8968D15F-9247-4FAC-ACA7-950B9BAF3D26}" type="presParOf" srcId="{DED8A570-4657-49AD-8315-2DF627287917}" destId="{7E61E31B-3401-4BD5-82ED-13B73446062C}" srcOrd="0" destOrd="0" presId="urn:microsoft.com/office/officeart/2018/2/layout/IconVerticalSolidList"/>
    <dgm:cxn modelId="{0557F8EF-74CF-4033-BAB3-A4AD2A89BC5E}" type="presParOf" srcId="{DED8A570-4657-49AD-8315-2DF627287917}" destId="{F4D10366-3FD7-4795-9116-B02D8F184389}" srcOrd="1" destOrd="0" presId="urn:microsoft.com/office/officeart/2018/2/layout/IconVerticalSolidList"/>
    <dgm:cxn modelId="{D4E387AA-FCA3-414D-8B83-57696940E7FE}" type="presParOf" srcId="{DED8A570-4657-49AD-8315-2DF627287917}" destId="{46DDE166-3892-4FAE-B7BF-F6218CED4396}" srcOrd="2" destOrd="0" presId="urn:microsoft.com/office/officeart/2018/2/layout/IconVerticalSolidList"/>
    <dgm:cxn modelId="{5C702995-1DA8-49EC-918A-97567ECE594A}" type="presParOf" srcId="{DED8A570-4657-49AD-8315-2DF627287917}" destId="{2EC2CEA1-2EEA-4A5A-AE9A-6C80BDC88B0E}" srcOrd="3" destOrd="0" presId="urn:microsoft.com/office/officeart/2018/2/layout/IconVerticalSolidList"/>
    <dgm:cxn modelId="{A4929D78-7782-4137-B485-5C7D28DF2DB9}" type="presParOf" srcId="{FC3594B0-8875-427C-8676-5C0A015F8A00}" destId="{CAA36A7E-5712-43F8-B5EA-E7382509E1E9}" srcOrd="5" destOrd="0" presId="urn:microsoft.com/office/officeart/2018/2/layout/IconVerticalSolidList"/>
    <dgm:cxn modelId="{D277F1A9-8FCE-47B0-A516-712E1979CE8A}" type="presParOf" srcId="{FC3594B0-8875-427C-8676-5C0A015F8A00}" destId="{D04B8EA4-AC8B-481D-9ECD-6B52CBAB2009}" srcOrd="6" destOrd="0" presId="urn:microsoft.com/office/officeart/2018/2/layout/IconVerticalSolidList"/>
    <dgm:cxn modelId="{FD3F622B-9958-4A45-9A28-110CF5CFDAA1}" type="presParOf" srcId="{D04B8EA4-AC8B-481D-9ECD-6B52CBAB2009}" destId="{D3279C4A-B054-4E28-B529-16498D73D8DA}" srcOrd="0" destOrd="0" presId="urn:microsoft.com/office/officeart/2018/2/layout/IconVerticalSolidList"/>
    <dgm:cxn modelId="{D1F21026-C58D-42D5-B81B-E24F6E053A95}" type="presParOf" srcId="{D04B8EA4-AC8B-481D-9ECD-6B52CBAB2009}" destId="{33903C76-792C-4580-B8AB-ED27F137914A}" srcOrd="1" destOrd="0" presId="urn:microsoft.com/office/officeart/2018/2/layout/IconVerticalSolidList"/>
    <dgm:cxn modelId="{F34F9C4D-B42D-4479-953F-1835A2D8AA0C}" type="presParOf" srcId="{D04B8EA4-AC8B-481D-9ECD-6B52CBAB2009}" destId="{F87349B6-E8E6-408B-A398-45BE96AFD292}" srcOrd="2" destOrd="0" presId="urn:microsoft.com/office/officeart/2018/2/layout/IconVerticalSolidList"/>
    <dgm:cxn modelId="{9ED648DF-67E2-47FC-9BE2-2DD069D9D65F}" type="presParOf" srcId="{D04B8EA4-AC8B-481D-9ECD-6B52CBAB2009}" destId="{FB1A127A-088D-49CA-9D94-8F5CDD8D193E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6C43C3-7CA5-4343-8E31-54C337158F55}">
      <dsp:nvSpPr>
        <dsp:cNvPr id="0" name=""/>
        <dsp:cNvSpPr/>
      </dsp:nvSpPr>
      <dsp:spPr>
        <a:xfrm>
          <a:off x="116538" y="374747"/>
          <a:ext cx="997167" cy="99716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7827EF-EC75-4568-9E92-8139FDF9C088}">
      <dsp:nvSpPr>
        <dsp:cNvPr id="0" name=""/>
        <dsp:cNvSpPr/>
      </dsp:nvSpPr>
      <dsp:spPr>
        <a:xfrm>
          <a:off x="325943" y="584152"/>
          <a:ext cx="578357" cy="57835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36644D-8F86-4F02-A047-2ED76276797D}">
      <dsp:nvSpPr>
        <dsp:cNvPr id="0" name=""/>
        <dsp:cNvSpPr/>
      </dsp:nvSpPr>
      <dsp:spPr>
        <a:xfrm>
          <a:off x="1327385" y="374747"/>
          <a:ext cx="2350467" cy="9971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Name, Where you're from, 1 piece of information about you?</a:t>
          </a:r>
          <a:endParaRPr lang="en-US" sz="1900" kern="1200"/>
        </a:p>
      </dsp:txBody>
      <dsp:txXfrm>
        <a:off x="1327385" y="374747"/>
        <a:ext cx="2350467" cy="997167"/>
      </dsp:txXfrm>
    </dsp:sp>
    <dsp:sp modelId="{28696621-17A8-46B5-B581-72707092A587}">
      <dsp:nvSpPr>
        <dsp:cNvPr id="0" name=""/>
        <dsp:cNvSpPr/>
      </dsp:nvSpPr>
      <dsp:spPr>
        <a:xfrm>
          <a:off x="4087403" y="374747"/>
          <a:ext cx="997167" cy="99716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7CF1A7-CB4C-4434-A21A-5B141F744AEF}">
      <dsp:nvSpPr>
        <dsp:cNvPr id="0" name=""/>
        <dsp:cNvSpPr/>
      </dsp:nvSpPr>
      <dsp:spPr>
        <a:xfrm>
          <a:off x="4296808" y="584152"/>
          <a:ext cx="578357" cy="57835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FBD249-9AFA-4D2F-81D9-BCE2607A73AD}">
      <dsp:nvSpPr>
        <dsp:cNvPr id="0" name=""/>
        <dsp:cNvSpPr/>
      </dsp:nvSpPr>
      <dsp:spPr>
        <a:xfrm>
          <a:off x="5298250" y="374747"/>
          <a:ext cx="2350467" cy="9971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Did you sit business Studies for GSCE</a:t>
          </a:r>
          <a:endParaRPr lang="en-US" sz="1900" kern="1200"/>
        </a:p>
      </dsp:txBody>
      <dsp:txXfrm>
        <a:off x="5298250" y="374747"/>
        <a:ext cx="2350467" cy="997167"/>
      </dsp:txXfrm>
    </dsp:sp>
    <dsp:sp modelId="{9F7A302B-A364-4EC5-B450-FAC49041DDEE}">
      <dsp:nvSpPr>
        <dsp:cNvPr id="0" name=""/>
        <dsp:cNvSpPr/>
      </dsp:nvSpPr>
      <dsp:spPr>
        <a:xfrm>
          <a:off x="116538" y="1933904"/>
          <a:ext cx="997167" cy="997167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42A488-E0A0-4D8C-A3E2-CEF8308F9843}">
      <dsp:nvSpPr>
        <dsp:cNvPr id="0" name=""/>
        <dsp:cNvSpPr/>
      </dsp:nvSpPr>
      <dsp:spPr>
        <a:xfrm>
          <a:off x="325943" y="2143309"/>
          <a:ext cx="578357" cy="57835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B8284E-CA6A-461A-9CE9-30A96331F721}">
      <dsp:nvSpPr>
        <dsp:cNvPr id="0" name=""/>
        <dsp:cNvSpPr/>
      </dsp:nvSpPr>
      <dsp:spPr>
        <a:xfrm>
          <a:off x="1327385" y="1933904"/>
          <a:ext cx="2350467" cy="9971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What do you expect from this course? </a:t>
          </a:r>
          <a:endParaRPr lang="en-US" sz="1900" kern="1200"/>
        </a:p>
      </dsp:txBody>
      <dsp:txXfrm>
        <a:off x="1327385" y="1933904"/>
        <a:ext cx="2350467" cy="997167"/>
      </dsp:txXfrm>
    </dsp:sp>
    <dsp:sp modelId="{F195F09A-8685-4CB4-AE33-9B10191B9260}">
      <dsp:nvSpPr>
        <dsp:cNvPr id="0" name=""/>
        <dsp:cNvSpPr/>
      </dsp:nvSpPr>
      <dsp:spPr>
        <a:xfrm>
          <a:off x="4087403" y="1933904"/>
          <a:ext cx="997167" cy="997167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6E7486-40F5-45FF-917C-9C7F64EB519B}">
      <dsp:nvSpPr>
        <dsp:cNvPr id="0" name=""/>
        <dsp:cNvSpPr/>
      </dsp:nvSpPr>
      <dsp:spPr>
        <a:xfrm>
          <a:off x="4296808" y="2143309"/>
          <a:ext cx="578357" cy="578357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3C8DB5-6769-4A97-AD27-5B7DA1C3AAEF}">
      <dsp:nvSpPr>
        <dsp:cNvPr id="0" name=""/>
        <dsp:cNvSpPr/>
      </dsp:nvSpPr>
      <dsp:spPr>
        <a:xfrm>
          <a:off x="5298250" y="1933904"/>
          <a:ext cx="2350467" cy="9971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kern="1200"/>
            <a:t>How many A levels is this worth?</a:t>
          </a:r>
          <a:endParaRPr lang="en-US" sz="1900" kern="1200"/>
        </a:p>
      </dsp:txBody>
      <dsp:txXfrm>
        <a:off x="5298250" y="1933904"/>
        <a:ext cx="2350467" cy="9971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7544A9-C914-4D18-81C7-171BC255A857}">
      <dsp:nvSpPr>
        <dsp:cNvPr id="0" name=""/>
        <dsp:cNvSpPr/>
      </dsp:nvSpPr>
      <dsp:spPr>
        <a:xfrm>
          <a:off x="0" y="1921"/>
          <a:ext cx="4443413" cy="973748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2FD536-0F4C-4AF2-98A3-D915BA8E3350}">
      <dsp:nvSpPr>
        <dsp:cNvPr id="0" name=""/>
        <dsp:cNvSpPr/>
      </dsp:nvSpPr>
      <dsp:spPr>
        <a:xfrm>
          <a:off x="294559" y="221014"/>
          <a:ext cx="535561" cy="53556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156EF1-487A-4E02-A270-6B6A9398F068}">
      <dsp:nvSpPr>
        <dsp:cNvPr id="0" name=""/>
        <dsp:cNvSpPr/>
      </dsp:nvSpPr>
      <dsp:spPr>
        <a:xfrm>
          <a:off x="1124680" y="1921"/>
          <a:ext cx="3318732" cy="9737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055" tIns="103055" rIns="103055" bIns="103055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Genuine interest in exploring a new subject</a:t>
          </a:r>
          <a:endParaRPr lang="en-US" sz="1800" kern="1200"/>
        </a:p>
      </dsp:txBody>
      <dsp:txXfrm>
        <a:off x="1124680" y="1921"/>
        <a:ext cx="3318732" cy="973748"/>
      </dsp:txXfrm>
    </dsp:sp>
    <dsp:sp modelId="{5D58A33E-B9F6-496D-8069-1D594124D561}">
      <dsp:nvSpPr>
        <dsp:cNvPr id="0" name=""/>
        <dsp:cNvSpPr/>
      </dsp:nvSpPr>
      <dsp:spPr>
        <a:xfrm>
          <a:off x="0" y="1219107"/>
          <a:ext cx="4443413" cy="97374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C2C8DD-E2CB-4489-8D89-100ADBF2E7ED}">
      <dsp:nvSpPr>
        <dsp:cNvPr id="0" name=""/>
        <dsp:cNvSpPr/>
      </dsp:nvSpPr>
      <dsp:spPr>
        <a:xfrm>
          <a:off x="294559" y="1438200"/>
          <a:ext cx="535561" cy="53556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92F85A-6847-4E98-80F9-619C4774AE2D}">
      <dsp:nvSpPr>
        <dsp:cNvPr id="0" name=""/>
        <dsp:cNvSpPr/>
      </dsp:nvSpPr>
      <dsp:spPr>
        <a:xfrm>
          <a:off x="1124680" y="1219107"/>
          <a:ext cx="3318732" cy="9737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055" tIns="103055" rIns="103055" bIns="103055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You want to understand things from a different perspective</a:t>
          </a:r>
          <a:endParaRPr lang="en-US" sz="1800" kern="1200"/>
        </a:p>
      </dsp:txBody>
      <dsp:txXfrm>
        <a:off x="1124680" y="1219107"/>
        <a:ext cx="3318732" cy="973748"/>
      </dsp:txXfrm>
    </dsp:sp>
    <dsp:sp modelId="{7E61E31B-3401-4BD5-82ED-13B73446062C}">
      <dsp:nvSpPr>
        <dsp:cNvPr id="0" name=""/>
        <dsp:cNvSpPr/>
      </dsp:nvSpPr>
      <dsp:spPr>
        <a:xfrm>
          <a:off x="0" y="2436293"/>
          <a:ext cx="4443413" cy="97374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D10366-3FD7-4795-9116-B02D8F184389}">
      <dsp:nvSpPr>
        <dsp:cNvPr id="0" name=""/>
        <dsp:cNvSpPr/>
      </dsp:nvSpPr>
      <dsp:spPr>
        <a:xfrm>
          <a:off x="294559" y="2655387"/>
          <a:ext cx="535561" cy="53556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C2CEA1-2EEA-4A5A-AE9A-6C80BDC88B0E}">
      <dsp:nvSpPr>
        <dsp:cNvPr id="0" name=""/>
        <dsp:cNvSpPr/>
      </dsp:nvSpPr>
      <dsp:spPr>
        <a:xfrm>
          <a:off x="1124680" y="2436293"/>
          <a:ext cx="3318732" cy="9737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055" tIns="103055" rIns="103055" bIns="103055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You enjoy critiquing theories using logical thinking skills and real life evidence</a:t>
          </a:r>
          <a:endParaRPr lang="en-US" sz="1800" kern="1200"/>
        </a:p>
      </dsp:txBody>
      <dsp:txXfrm>
        <a:off x="1124680" y="2436293"/>
        <a:ext cx="3318732" cy="973748"/>
      </dsp:txXfrm>
    </dsp:sp>
    <dsp:sp modelId="{D3279C4A-B054-4E28-B529-16498D73D8DA}">
      <dsp:nvSpPr>
        <dsp:cNvPr id="0" name=""/>
        <dsp:cNvSpPr/>
      </dsp:nvSpPr>
      <dsp:spPr>
        <a:xfrm>
          <a:off x="0" y="3653479"/>
          <a:ext cx="4443413" cy="97374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903C76-792C-4580-B8AB-ED27F137914A}">
      <dsp:nvSpPr>
        <dsp:cNvPr id="0" name=""/>
        <dsp:cNvSpPr/>
      </dsp:nvSpPr>
      <dsp:spPr>
        <a:xfrm>
          <a:off x="294559" y="3872573"/>
          <a:ext cx="535561" cy="535561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1A127A-088D-49CA-9D94-8F5CDD8D193E}">
      <dsp:nvSpPr>
        <dsp:cNvPr id="0" name=""/>
        <dsp:cNvSpPr/>
      </dsp:nvSpPr>
      <dsp:spPr>
        <a:xfrm>
          <a:off x="1124680" y="3653479"/>
          <a:ext cx="3318732" cy="9737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055" tIns="103055" rIns="103055" bIns="103055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You are prepared to put the work in to develop your literacy skills</a:t>
          </a:r>
          <a:endParaRPr lang="en-US" sz="1800" kern="1200"/>
        </a:p>
      </dsp:txBody>
      <dsp:txXfrm>
        <a:off x="1124680" y="3653479"/>
        <a:ext cx="3318732" cy="9737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9D9FAD-2DFC-4828-8DD8-AAD8BE2105C1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0CE344-4E31-43B7-9836-597EB0B55C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0945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F2C6D3-6FEB-4B7D-8559-3E5972C5815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0724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F2C6D3-6FEB-4B7D-8559-3E5972C5815E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4214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F2C6D3-6FEB-4B7D-8559-3E5972C5815E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7155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2317B-82F1-4FCF-8DAF-D8D078D1C57A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ED3F2-CAD4-42BB-A56F-8BFE784A535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3864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2317B-82F1-4FCF-8DAF-D8D078D1C57A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ED3F2-CAD4-42BB-A56F-8BFE784A535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477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2317B-82F1-4FCF-8DAF-D8D078D1C57A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ED3F2-CAD4-42BB-A56F-8BFE784A535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55401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304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2317B-82F1-4FCF-8DAF-D8D078D1C57A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ED3F2-CAD4-42BB-A56F-8BFE784A535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308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2317B-82F1-4FCF-8DAF-D8D078D1C57A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ED3F2-CAD4-42BB-A56F-8BFE784A535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505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2317B-82F1-4FCF-8DAF-D8D078D1C57A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ED3F2-CAD4-42BB-A56F-8BFE784A535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7874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2317B-82F1-4FCF-8DAF-D8D078D1C57A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ED3F2-CAD4-42BB-A56F-8BFE784A535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4799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2317B-82F1-4FCF-8DAF-D8D078D1C57A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ED3F2-CAD4-42BB-A56F-8BFE784A535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1898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2317B-82F1-4FCF-8DAF-D8D078D1C57A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ED3F2-CAD4-42BB-A56F-8BFE784A535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5960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2317B-82F1-4FCF-8DAF-D8D078D1C57A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ED3F2-CAD4-42BB-A56F-8BFE784A535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7448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B2317B-82F1-4FCF-8DAF-D8D078D1C57A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ED3F2-CAD4-42BB-A56F-8BFE784A535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3182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B2317B-82F1-4FCF-8DAF-D8D078D1C57A}" type="datetimeFigureOut">
              <a:rPr lang="en-GB" smtClean="0"/>
              <a:t>28/06/2023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ED3F2-CAD4-42BB-A56F-8BFE784A535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0101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udyeconomics.ac.uk/" TargetMode="External"/><Relationship Id="rId2" Type="http://schemas.openxmlformats.org/officeDocument/2006/relationships/hyperlink" Target="http://www.edexcel.org.uk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9F4983-8DB9-438A-92EB-EF9D9CFDD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94" y="2890540"/>
            <a:ext cx="10515600" cy="408888"/>
          </a:xfrm>
        </p:spPr>
        <p:txBody>
          <a:bodyPr>
            <a:noAutofit/>
          </a:bodyPr>
          <a:lstStyle/>
          <a:p>
            <a:pPr algn="ctr"/>
            <a:r>
              <a:rPr lang="en-GB" sz="6600" dirty="0">
                <a:solidFill>
                  <a:srgbClr val="0070C0"/>
                </a:solidFill>
              </a:rPr>
              <a:t>Part A: Introduction to Economics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69ADD13-E394-41F1-B9D7-CE575DC3A0BD}"/>
              </a:ext>
            </a:extLst>
          </p:cNvPr>
          <p:cNvCxnSpPr/>
          <p:nvPr/>
        </p:nvCxnSpPr>
        <p:spPr>
          <a:xfrm>
            <a:off x="0" y="933510"/>
            <a:ext cx="12192000" cy="0"/>
          </a:xfrm>
          <a:prstGeom prst="line">
            <a:avLst/>
          </a:prstGeom>
          <a:ln w="25400">
            <a:solidFill>
              <a:srgbClr val="0522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21FC048-7F54-4724-9AD5-318E3CE063B5}"/>
              </a:ext>
            </a:extLst>
          </p:cNvPr>
          <p:cNvCxnSpPr/>
          <p:nvPr/>
        </p:nvCxnSpPr>
        <p:spPr>
          <a:xfrm>
            <a:off x="0" y="5965359"/>
            <a:ext cx="12192000" cy="0"/>
          </a:xfrm>
          <a:prstGeom prst="line">
            <a:avLst/>
          </a:prstGeom>
          <a:ln w="25400">
            <a:solidFill>
              <a:srgbClr val="0522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ome - Ursuline High School">
            <a:extLst>
              <a:ext uri="{FF2B5EF4-FFF2-40B4-BE49-F238E27FC236}">
                <a16:creationId xmlns:a16="http://schemas.microsoft.com/office/drawing/2014/main" id="{2ADA554F-139E-955C-AD88-FC13EE6386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3990" y="5953125"/>
            <a:ext cx="2514600" cy="90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F309474D-FA3B-3390-BECA-500C845AAB7D}"/>
              </a:ext>
            </a:extLst>
          </p:cNvPr>
          <p:cNvSpPr txBox="1">
            <a:spLocks/>
          </p:cNvSpPr>
          <p:nvPr/>
        </p:nvSpPr>
        <p:spPr>
          <a:xfrm>
            <a:off x="275690" y="4382325"/>
            <a:ext cx="10515600" cy="4088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b="1" dirty="0">
                <a:solidFill>
                  <a:srgbClr val="7030A0"/>
                </a:solidFill>
              </a:rPr>
              <a:t>Economics Lead - Mr. Hynes</a:t>
            </a:r>
          </a:p>
        </p:txBody>
      </p:sp>
    </p:spTree>
    <p:extLst>
      <p:ext uri="{BB962C8B-B14F-4D97-AF65-F5344CB8AC3E}">
        <p14:creationId xmlns:p14="http://schemas.microsoft.com/office/powerpoint/2010/main" val="29197746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2694" t="20391" r="14660" b="14641"/>
          <a:stretch>
            <a:fillRect/>
          </a:stretch>
        </p:blipFill>
        <p:spPr bwMode="auto">
          <a:xfrm>
            <a:off x="2209346" y="671830"/>
            <a:ext cx="7707540" cy="5514338"/>
          </a:xfrm>
          <a:prstGeom prst="rect">
            <a:avLst/>
          </a:prstGeom>
          <a:noFill/>
          <a:ln w="127000" cap="flat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2694" t="17314" r="14660" b="16980"/>
          <a:stretch>
            <a:fillRect/>
          </a:stretch>
        </p:blipFill>
        <p:spPr bwMode="auto">
          <a:xfrm>
            <a:off x="2213430" y="643467"/>
            <a:ext cx="7699372" cy="5571067"/>
          </a:xfrm>
          <a:prstGeom prst="rect">
            <a:avLst/>
          </a:prstGeom>
          <a:noFill/>
          <a:ln w="127000" cap="flat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2103" t="18457" r="14660" b="21743"/>
          <a:stretch>
            <a:fillRect/>
          </a:stretch>
        </p:blipFill>
        <p:spPr bwMode="auto">
          <a:xfrm>
            <a:off x="2209346" y="911636"/>
            <a:ext cx="7707540" cy="5034729"/>
          </a:xfrm>
          <a:prstGeom prst="rect">
            <a:avLst/>
          </a:prstGeom>
          <a:noFill/>
          <a:ln w="127000" cap="flat">
            <a:solidFill>
              <a:srgbClr val="FFFFFF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24000" y="274638"/>
            <a:ext cx="8229600" cy="1143000"/>
          </a:xfrm>
        </p:spPr>
        <p:txBody>
          <a:bodyPr>
            <a:normAutofit fontScale="90000"/>
          </a:bodyPr>
          <a:lstStyle/>
          <a:p>
            <a:br>
              <a:rPr lang="en-GB" dirty="0"/>
            </a:br>
            <a:br>
              <a:rPr lang="en-GB" dirty="0"/>
            </a:br>
            <a:br>
              <a:rPr lang="en-GB" dirty="0"/>
            </a:br>
            <a:r>
              <a:rPr lang="en-GB" sz="4900" b="1" dirty="0"/>
              <a:t>A-level Economics</a:t>
            </a:r>
            <a:br>
              <a:rPr lang="en-GB" dirty="0"/>
            </a:br>
            <a:br>
              <a:rPr lang="en-GB" dirty="0"/>
            </a:br>
            <a:br>
              <a:rPr lang="en-GB" dirty="0"/>
            </a:br>
            <a:r>
              <a:rPr lang="en-GB" sz="5300" b="1" dirty="0">
                <a:solidFill>
                  <a:srgbClr val="FF0000"/>
                </a:solidFill>
              </a:rPr>
              <a:t>Your exam marks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Your exam marks -</a:t>
            </a:r>
            <a:br>
              <a:rPr lang="en-GB" b="1" dirty="0"/>
            </a:br>
            <a:r>
              <a:rPr lang="en-GB" b="1" dirty="0"/>
              <a:t>it’s not just knowing topics!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09801" y="2095500"/>
          <a:ext cx="7764463" cy="3695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24000" y="274638"/>
            <a:ext cx="8229600" cy="1143000"/>
          </a:xfrm>
        </p:spPr>
        <p:txBody>
          <a:bodyPr>
            <a:normAutofit fontScale="90000"/>
          </a:bodyPr>
          <a:lstStyle/>
          <a:p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endParaRPr lang="en-GB" sz="60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2103" t="15223" r="12888" b="22024"/>
          <a:stretch>
            <a:fillRect/>
          </a:stretch>
        </p:blipFill>
        <p:spPr bwMode="auto">
          <a:xfrm>
            <a:off x="1847528" y="764705"/>
            <a:ext cx="8605464" cy="575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347" y="609601"/>
            <a:ext cx="7765321" cy="1326321"/>
          </a:xfrm>
        </p:spPr>
        <p:txBody>
          <a:bodyPr>
            <a:normAutofit/>
          </a:bodyPr>
          <a:lstStyle/>
          <a:p>
            <a:r>
              <a:rPr lang="en-GB" b="1"/>
              <a:t>Economics:</a:t>
            </a:r>
            <a:br>
              <a:rPr lang="en-GB" b="1"/>
            </a:br>
            <a:r>
              <a:rPr lang="en-GB" b="1"/>
              <a:t>Enrichment 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24138" y="2463800"/>
            <a:ext cx="6935739" cy="33274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/>
              <a:t>Target 2 Point Zero – Bank of England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Young Economist of the Year - RES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 err="1"/>
              <a:t>FutureLearn</a:t>
            </a:r>
            <a:r>
              <a:rPr lang="en-GB" dirty="0"/>
              <a:t> and Coursera courses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LSE Public Lectures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Guest speakers at UHS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University course Taster Days</a:t>
            </a:r>
          </a:p>
          <a:p>
            <a:pPr marL="514350" indent="-514350">
              <a:buFont typeface="+mj-lt"/>
              <a:buAutoNum type="arabicPeriod"/>
            </a:pPr>
            <a:endParaRPr lang="en-GB" dirty="0"/>
          </a:p>
          <a:p>
            <a:pPr marL="514350" indent="-514350">
              <a:buFont typeface="+mj-lt"/>
              <a:buAutoNum type="arabicPeriod"/>
            </a:pPr>
            <a:endParaRPr lang="en-GB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8356" y="609600"/>
            <a:ext cx="2732362" cy="5603310"/>
          </a:xfrm>
        </p:spPr>
        <p:txBody>
          <a:bodyPr>
            <a:normAutofit/>
          </a:bodyPr>
          <a:lstStyle/>
          <a:p>
            <a:r>
              <a:rPr lang="en-GB" sz="2900" b="1"/>
              <a:t>Is A-level Economics for you</a:t>
            </a:r>
            <a:r>
              <a:rPr lang="en-GB" sz="2900"/>
              <a:t>?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6E106D77-EF31-433A-96FC-6DDA53652F7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369719" y="1114425"/>
          <a:ext cx="4443413" cy="4629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A-level Economics</a:t>
            </a:r>
            <a:br>
              <a:rPr lang="en-GB" b="1" dirty="0"/>
            </a:br>
            <a:r>
              <a:rPr lang="en-GB" b="1" dirty="0"/>
              <a:t>more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GB" dirty="0"/>
          </a:p>
          <a:p>
            <a:pPr>
              <a:buNone/>
            </a:pPr>
            <a:r>
              <a:rPr lang="en-GB" dirty="0"/>
              <a:t>See Exam Board’s website: </a:t>
            </a:r>
            <a:r>
              <a:rPr lang="en-GB" b="1" dirty="0">
                <a:solidFill>
                  <a:srgbClr val="FF0000"/>
                </a:solidFill>
                <a:hlinkClick r:id="rId2"/>
              </a:rPr>
              <a:t>www.edexcel.org.uk</a:t>
            </a:r>
            <a:endParaRPr lang="en-GB" b="1" dirty="0">
              <a:solidFill>
                <a:srgbClr val="FF0000"/>
              </a:solidFill>
            </a:endParaRPr>
          </a:p>
          <a:p>
            <a:pPr>
              <a:buNone/>
            </a:pPr>
            <a:endParaRPr lang="en-GB" dirty="0"/>
          </a:p>
          <a:p>
            <a:pPr>
              <a:buNone/>
            </a:pPr>
            <a:r>
              <a:rPr lang="en-GB" dirty="0"/>
              <a:t>Check out  :</a:t>
            </a:r>
            <a:r>
              <a:rPr lang="en-US" b="1" dirty="0">
                <a:hlinkClick r:id="rId3"/>
              </a:rPr>
              <a:t>www.studyeconomics.ac.uk</a:t>
            </a:r>
            <a:endParaRPr lang="en-US" b="1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Read the me:</a:t>
            </a:r>
            <a:endParaRPr lang="en-GB" dirty="0"/>
          </a:p>
          <a:p>
            <a:pPr>
              <a:buNone/>
            </a:pPr>
            <a:endParaRPr lang="en-GB" dirty="0"/>
          </a:p>
          <a:p>
            <a:pPr>
              <a:buNone/>
            </a:pPr>
            <a:endParaRPr lang="en-GB" dirty="0"/>
          </a:p>
          <a:p>
            <a:pPr>
              <a:buNone/>
            </a:pPr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9F4983-8DB9-438A-92EB-EF9D9CFDD7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94" y="2890540"/>
            <a:ext cx="10515600" cy="408888"/>
          </a:xfrm>
        </p:spPr>
        <p:txBody>
          <a:bodyPr>
            <a:noAutofit/>
          </a:bodyPr>
          <a:lstStyle/>
          <a:p>
            <a:pPr algn="ctr"/>
            <a:r>
              <a:rPr lang="en-GB" sz="6600" dirty="0">
                <a:solidFill>
                  <a:srgbClr val="0070C0"/>
                </a:solidFill>
              </a:rPr>
              <a:t>Part B: Mini lesson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69ADD13-E394-41F1-B9D7-CE575DC3A0BD}"/>
              </a:ext>
            </a:extLst>
          </p:cNvPr>
          <p:cNvCxnSpPr/>
          <p:nvPr/>
        </p:nvCxnSpPr>
        <p:spPr>
          <a:xfrm>
            <a:off x="0" y="933510"/>
            <a:ext cx="12192000" cy="0"/>
          </a:xfrm>
          <a:prstGeom prst="line">
            <a:avLst/>
          </a:prstGeom>
          <a:ln w="25400">
            <a:solidFill>
              <a:srgbClr val="0522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21FC048-7F54-4724-9AD5-318E3CE063B5}"/>
              </a:ext>
            </a:extLst>
          </p:cNvPr>
          <p:cNvCxnSpPr/>
          <p:nvPr/>
        </p:nvCxnSpPr>
        <p:spPr>
          <a:xfrm>
            <a:off x="0" y="5965359"/>
            <a:ext cx="12192000" cy="0"/>
          </a:xfrm>
          <a:prstGeom prst="line">
            <a:avLst/>
          </a:prstGeom>
          <a:ln w="25400">
            <a:solidFill>
              <a:srgbClr val="0522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 descr="Home - Ursuline High School">
            <a:extLst>
              <a:ext uri="{FF2B5EF4-FFF2-40B4-BE49-F238E27FC236}">
                <a16:creationId xmlns:a16="http://schemas.microsoft.com/office/drawing/2014/main" id="{148241E7-BC66-55B7-1395-A4D73DA344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0448" y="6034616"/>
            <a:ext cx="2288141" cy="823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473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347" y="609601"/>
            <a:ext cx="7765321" cy="1326321"/>
          </a:xfrm>
        </p:spPr>
        <p:txBody>
          <a:bodyPr>
            <a:normAutofit/>
          </a:bodyPr>
          <a:lstStyle/>
          <a:p>
            <a:r>
              <a:rPr lang="en-GB"/>
              <a:t>Introduction 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A19CB7D8-93C9-41F8-9C25-F1F6F1CA017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209800" y="2417233"/>
          <a:ext cx="7765256" cy="33058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309961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b="1" dirty="0"/>
              <a:t>What is Economics?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GB" dirty="0"/>
          </a:p>
          <a:p>
            <a:pPr algn="ctr">
              <a:buNone/>
            </a:pPr>
            <a:r>
              <a:rPr lang="en-GB" sz="166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172C04-4285-5B24-C6A5-12382F8CCDFA}"/>
              </a:ext>
            </a:extLst>
          </p:cNvPr>
          <p:cNvSpPr/>
          <p:nvPr/>
        </p:nvSpPr>
        <p:spPr>
          <a:xfrm>
            <a:off x="10609545" y="472951"/>
            <a:ext cx="939452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Hook</a:t>
            </a:r>
          </a:p>
        </p:txBody>
      </p:sp>
    </p:spTree>
    <p:extLst>
      <p:ext uri="{BB962C8B-B14F-4D97-AF65-F5344CB8AC3E}">
        <p14:creationId xmlns:p14="http://schemas.microsoft.com/office/powerpoint/2010/main" val="40691885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66453" y="1969606"/>
            <a:ext cx="10815263" cy="4450449"/>
          </a:xfrm>
          <a:prstGeom prst="rect">
            <a:avLst/>
          </a:prstGeom>
          <a:noFill/>
          <a:ln w="5715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57200" indent="-457200"/>
            <a:r>
              <a:rPr lang="en-GB" altLang="en-US" sz="2400" dirty="0">
                <a:latin typeface="+mj-lt"/>
              </a:rPr>
              <a:t>Prices</a:t>
            </a:r>
          </a:p>
          <a:p>
            <a:pPr marL="457200" indent="-457200"/>
            <a:r>
              <a:rPr lang="en-GB" altLang="en-US" sz="2400" dirty="0">
                <a:latin typeface="+mj-lt"/>
              </a:rPr>
              <a:t>Wages</a:t>
            </a:r>
          </a:p>
          <a:p>
            <a:pPr marL="457200" indent="-457200"/>
            <a:r>
              <a:rPr lang="en-GB" altLang="en-US" sz="2400" dirty="0">
                <a:latin typeface="+mj-lt"/>
              </a:rPr>
              <a:t>Businesses</a:t>
            </a:r>
          </a:p>
          <a:p>
            <a:pPr marL="457200" indent="-457200"/>
            <a:r>
              <a:rPr lang="en-GB" altLang="en-US" sz="2400" dirty="0">
                <a:latin typeface="+mj-lt"/>
              </a:rPr>
              <a:t>Government</a:t>
            </a:r>
          </a:p>
          <a:p>
            <a:pPr marL="457200" indent="-457200"/>
            <a:r>
              <a:rPr lang="en-GB" altLang="en-US" sz="2400" dirty="0">
                <a:latin typeface="+mj-lt"/>
              </a:rPr>
              <a:t>International Trade</a:t>
            </a:r>
          </a:p>
          <a:p>
            <a:pPr marL="457200" indent="-457200"/>
            <a:r>
              <a:rPr lang="en-GB" altLang="en-US" sz="2400" dirty="0">
                <a:latin typeface="+mj-lt"/>
              </a:rPr>
              <a:t>Poverty and Inequality</a:t>
            </a:r>
          </a:p>
          <a:p>
            <a:pPr marL="457200" indent="-457200"/>
            <a:r>
              <a:rPr lang="en-GB" altLang="en-US" sz="2400" dirty="0">
                <a:latin typeface="+mj-lt"/>
              </a:rPr>
              <a:t>Economic Growth</a:t>
            </a:r>
          </a:p>
          <a:p>
            <a:pPr marL="457200" indent="-457200"/>
            <a:r>
              <a:rPr lang="en-GB" altLang="en-US" sz="2400" dirty="0">
                <a:latin typeface="+mj-lt"/>
              </a:rPr>
              <a:t>Inflation</a:t>
            </a:r>
          </a:p>
          <a:p>
            <a:pPr marL="457200" indent="-457200"/>
            <a:r>
              <a:rPr lang="en-GB" altLang="en-US" sz="2400" dirty="0">
                <a:latin typeface="+mj-lt"/>
              </a:rPr>
              <a:t>Unemployment</a:t>
            </a:r>
          </a:p>
          <a:p>
            <a:pPr marL="457200" indent="-457200"/>
            <a:r>
              <a:rPr lang="en-GB" altLang="en-US" sz="2400" dirty="0">
                <a:latin typeface="+mj-lt"/>
              </a:rPr>
              <a:t>Interest rates and exchange rates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AB4CE3E-9F26-49BB-8B69-75F2DE478FDF}"/>
              </a:ext>
            </a:extLst>
          </p:cNvPr>
          <p:cNvSpPr/>
          <p:nvPr/>
        </p:nvSpPr>
        <p:spPr>
          <a:xfrm>
            <a:off x="10609545" y="472951"/>
            <a:ext cx="939452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I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93629A7-0F67-4172-8A50-D0454644C9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5020" y="612074"/>
            <a:ext cx="4521200" cy="584775"/>
          </a:xfrm>
          <a:prstGeom prst="rect">
            <a:avLst/>
          </a:prstGeom>
          <a:noFill/>
          <a:ln w="5715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None/>
            </a:pPr>
            <a:r>
              <a:rPr lang="en-GB" altLang="en-US" b="1" dirty="0">
                <a:latin typeface="+mj-lt"/>
              </a:rPr>
              <a:t>Economics</a:t>
            </a:r>
          </a:p>
        </p:txBody>
      </p:sp>
    </p:spTree>
    <p:extLst>
      <p:ext uri="{BB962C8B-B14F-4D97-AF65-F5344CB8AC3E}">
        <p14:creationId xmlns:p14="http://schemas.microsoft.com/office/powerpoint/2010/main" val="3262883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66453" y="1969606"/>
            <a:ext cx="10815263" cy="3699474"/>
          </a:xfrm>
          <a:prstGeom prst="rect">
            <a:avLst/>
          </a:prstGeom>
          <a:noFill/>
          <a:ln w="5715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GB" altLang="en-US" sz="2800" dirty="0">
                <a:latin typeface="+mj-lt"/>
              </a:rPr>
              <a:t>Unlimited wants and needs </a:t>
            </a:r>
            <a:r>
              <a:rPr lang="en-GB" altLang="en-US" sz="2800" b="1" i="1" u="sng" dirty="0">
                <a:latin typeface="+mj-lt"/>
              </a:rPr>
              <a:t>but</a:t>
            </a:r>
            <a:r>
              <a:rPr lang="en-GB" altLang="en-US" sz="2800" dirty="0">
                <a:latin typeface="+mj-lt"/>
              </a:rPr>
              <a:t> limited resources</a:t>
            </a:r>
          </a:p>
          <a:p>
            <a:pPr marL="457200" indent="-457200"/>
            <a:r>
              <a:rPr lang="en-GB" altLang="en-US" sz="2800" dirty="0">
                <a:latin typeface="+mj-lt"/>
              </a:rPr>
              <a:t>Heat </a:t>
            </a:r>
            <a:r>
              <a:rPr lang="en-GB" altLang="en-US" sz="2800" b="1" dirty="0">
                <a:latin typeface="+mj-lt"/>
              </a:rPr>
              <a:t>OR</a:t>
            </a:r>
            <a:r>
              <a:rPr lang="en-GB" altLang="en-US" sz="2800" dirty="0">
                <a:latin typeface="+mj-lt"/>
              </a:rPr>
              <a:t> eat?</a:t>
            </a:r>
          </a:p>
          <a:p>
            <a:pPr marL="457200" indent="-457200"/>
            <a:r>
              <a:rPr lang="en-GB" altLang="en-US" sz="2800" dirty="0">
                <a:latin typeface="+mj-lt"/>
              </a:rPr>
              <a:t>Holiday </a:t>
            </a:r>
            <a:r>
              <a:rPr lang="en-GB" altLang="en-US" sz="2800" b="1" dirty="0">
                <a:latin typeface="+mj-lt"/>
              </a:rPr>
              <a:t>OR</a:t>
            </a:r>
            <a:r>
              <a:rPr lang="en-GB" altLang="en-US" sz="2800" dirty="0">
                <a:latin typeface="+mj-lt"/>
              </a:rPr>
              <a:t> new garage?</a:t>
            </a:r>
          </a:p>
          <a:p>
            <a:pPr marL="457200" indent="-457200"/>
            <a:r>
              <a:rPr lang="en-GB" altLang="en-US" sz="2800" dirty="0">
                <a:latin typeface="+mj-lt"/>
              </a:rPr>
              <a:t>Degree </a:t>
            </a:r>
            <a:r>
              <a:rPr lang="en-GB" altLang="en-US" sz="2800" b="1" dirty="0">
                <a:latin typeface="+mj-lt"/>
              </a:rPr>
              <a:t>OR </a:t>
            </a:r>
            <a:r>
              <a:rPr lang="en-GB" altLang="en-US" sz="2800" dirty="0">
                <a:latin typeface="+mj-lt"/>
              </a:rPr>
              <a:t>apprenticeship?</a:t>
            </a:r>
            <a:endParaRPr lang="en-GB" altLang="en-US" sz="2800" b="1" dirty="0">
              <a:latin typeface="+mj-lt"/>
            </a:endParaRPr>
          </a:p>
          <a:p>
            <a:pPr marL="457200" indent="-457200"/>
            <a:r>
              <a:rPr lang="en-GB" altLang="en-US" sz="2800" dirty="0">
                <a:latin typeface="+mj-lt"/>
              </a:rPr>
              <a:t>Healthcare </a:t>
            </a:r>
            <a:r>
              <a:rPr lang="en-GB" altLang="en-US" sz="2800" b="1" dirty="0">
                <a:latin typeface="+mj-lt"/>
              </a:rPr>
              <a:t>OR</a:t>
            </a:r>
            <a:r>
              <a:rPr lang="en-GB" altLang="en-US" sz="2800" dirty="0">
                <a:latin typeface="+mj-lt"/>
              </a:rPr>
              <a:t> education?</a:t>
            </a:r>
          </a:p>
          <a:p>
            <a:pPr marL="457200" indent="-457200"/>
            <a:r>
              <a:rPr lang="en-GB" altLang="en-US" sz="2800" dirty="0">
                <a:latin typeface="+mj-lt"/>
              </a:rPr>
              <a:t>Pay public sector workers more money </a:t>
            </a:r>
            <a:r>
              <a:rPr lang="en-GB" altLang="en-US" sz="2800" b="1" dirty="0">
                <a:latin typeface="+mj-lt"/>
              </a:rPr>
              <a:t>OR </a:t>
            </a:r>
            <a:r>
              <a:rPr lang="en-GB" altLang="en-US" sz="2800" dirty="0">
                <a:latin typeface="+mj-lt"/>
              </a:rPr>
              <a:t>upgrade road networks</a:t>
            </a:r>
          </a:p>
          <a:p>
            <a:pPr marL="457200" indent="-457200"/>
            <a:r>
              <a:rPr lang="en-GB" altLang="en-US" sz="2800" dirty="0">
                <a:latin typeface="+mj-lt"/>
              </a:rPr>
              <a:t>Increase staff wages </a:t>
            </a:r>
            <a:r>
              <a:rPr lang="en-GB" altLang="en-US" sz="2800" b="1" dirty="0">
                <a:latin typeface="+mj-lt"/>
              </a:rPr>
              <a:t>OR</a:t>
            </a:r>
            <a:r>
              <a:rPr lang="en-GB" altLang="en-US" sz="2800" dirty="0">
                <a:latin typeface="+mj-lt"/>
              </a:rPr>
              <a:t> buy new machinery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AB4CE3E-9F26-49BB-8B69-75F2DE478FDF}"/>
              </a:ext>
            </a:extLst>
          </p:cNvPr>
          <p:cNvSpPr/>
          <p:nvPr/>
        </p:nvSpPr>
        <p:spPr>
          <a:xfrm>
            <a:off x="10609545" y="472951"/>
            <a:ext cx="939452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I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93629A7-0F67-4172-8A50-D0454644C9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5020" y="612074"/>
            <a:ext cx="4521200" cy="584775"/>
          </a:xfrm>
          <a:prstGeom prst="rect">
            <a:avLst/>
          </a:prstGeom>
          <a:noFill/>
          <a:ln w="5715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None/>
            </a:pPr>
            <a:r>
              <a:rPr lang="en-GB" altLang="en-US" b="1" dirty="0">
                <a:latin typeface="+mj-lt"/>
              </a:rPr>
              <a:t>The Economic Problem</a:t>
            </a:r>
          </a:p>
        </p:txBody>
      </p:sp>
    </p:spTree>
    <p:extLst>
      <p:ext uri="{BB962C8B-B14F-4D97-AF65-F5344CB8AC3E}">
        <p14:creationId xmlns:p14="http://schemas.microsoft.com/office/powerpoint/2010/main" val="3900933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AB4CE3E-9F26-49BB-8B69-75F2DE478FDF}"/>
              </a:ext>
            </a:extLst>
          </p:cNvPr>
          <p:cNvSpPr/>
          <p:nvPr/>
        </p:nvSpPr>
        <p:spPr>
          <a:xfrm>
            <a:off x="11051334" y="149100"/>
            <a:ext cx="939452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I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D77905-CB84-4734-BA02-D9B38D9C05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5149" y="180563"/>
            <a:ext cx="5778131" cy="584775"/>
          </a:xfrm>
          <a:prstGeom prst="rect">
            <a:avLst/>
          </a:prstGeom>
          <a:noFill/>
          <a:ln w="57150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None/>
            </a:pPr>
            <a:r>
              <a:rPr lang="en-GB" altLang="en-US" b="1" dirty="0">
                <a:latin typeface="+mj-lt"/>
              </a:rPr>
              <a:t>Comparisons between countries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A28F63-2579-614E-2029-2DC7789C39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180" y="898899"/>
            <a:ext cx="4344474" cy="29076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A6F4080-77E4-82F7-7183-AD3E6C09EC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180" y="3806503"/>
            <a:ext cx="4357065" cy="28709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9BCB272-DEB4-70BE-6B3F-9746BF6E97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6991" y="796800"/>
            <a:ext cx="4009720" cy="304116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BE86F03-FBEC-A979-B5F1-ADD2BCBBFD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5072" y="3745769"/>
            <a:ext cx="4009720" cy="2992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87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663550" y="72538"/>
            <a:ext cx="8877450" cy="7920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900" b="1" dirty="0">
                <a:solidFill>
                  <a:schemeClr val="tx1"/>
                </a:solidFill>
              </a:rPr>
              <a:t>Measures of Poverty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663550" y="1056190"/>
            <a:ext cx="8877450" cy="5679147"/>
          </a:xfrm>
        </p:spPr>
        <p:txBody>
          <a:bodyPr/>
          <a:lstStyle/>
          <a:p>
            <a:pPr marL="742950" indent="-742950">
              <a:buFont typeface="+mj-lt"/>
              <a:buAutoNum type="arabicPeriod"/>
            </a:pPr>
            <a:r>
              <a:rPr lang="en-US" sz="4400" dirty="0"/>
              <a:t>Absolute poverty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400" dirty="0"/>
              <a:t>Relative poverty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11F4150-D2A0-C66C-1A2F-29A443386BA2}"/>
              </a:ext>
            </a:extLst>
          </p:cNvPr>
          <p:cNvSpPr/>
          <p:nvPr/>
        </p:nvSpPr>
        <p:spPr>
          <a:xfrm>
            <a:off x="11051334" y="149100"/>
            <a:ext cx="939452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37565728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663550" y="72538"/>
            <a:ext cx="8877450" cy="7920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900" b="1" dirty="0">
                <a:solidFill>
                  <a:schemeClr val="tx1"/>
                </a:solidFill>
              </a:rPr>
              <a:t>Absolute poverty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EC113E1C-F821-EED6-8030-07EF4CE2B5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00" y="1388479"/>
            <a:ext cx="8604400" cy="294539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/>
              <a:t>A global measure of poverty that states that anybody earning below $1.90 a day</a:t>
            </a:r>
          </a:p>
          <a:p>
            <a:pPr marL="0" indent="0" algn="ctr">
              <a:buNone/>
            </a:pPr>
            <a:endParaRPr lang="en-US" sz="4000" dirty="0"/>
          </a:p>
          <a:p>
            <a:pPr marL="0" indent="0" algn="ctr">
              <a:buNone/>
            </a:pPr>
            <a:endParaRPr lang="en-US" sz="4000" dirty="0"/>
          </a:p>
          <a:p>
            <a:pPr algn="ctr"/>
            <a:endParaRPr lang="en-US" sz="4000" dirty="0"/>
          </a:p>
        </p:txBody>
      </p:sp>
      <p:pic>
        <p:nvPicPr>
          <p:cNvPr id="1026" name="Picture 2" descr="Sub-Saharan African children left behind amid global poverty fall |  Financial Times">
            <a:extLst>
              <a:ext uri="{FF2B5EF4-FFF2-40B4-BE49-F238E27FC236}">
                <a16:creationId xmlns:a16="http://schemas.microsoft.com/office/drawing/2014/main" id="{013258A1-AEAC-7EFF-AF14-D2C44B24F5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7442" y="3500438"/>
            <a:ext cx="2963332" cy="166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7AFAD8EE-7B44-C15E-C6BA-F02D133483C6}"/>
              </a:ext>
            </a:extLst>
          </p:cNvPr>
          <p:cNvSpPr txBox="1">
            <a:spLocks/>
          </p:cNvSpPr>
          <p:nvPr/>
        </p:nvSpPr>
        <p:spPr>
          <a:xfrm>
            <a:off x="6562725" y="5413555"/>
            <a:ext cx="3978275" cy="12825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More than half of the poor live in sub-Saharan Africa</a:t>
            </a:r>
          </a:p>
          <a:p>
            <a:pPr marL="0" indent="0" algn="ctr">
              <a:buNone/>
            </a:pPr>
            <a:endParaRPr lang="en-US" sz="3200" dirty="0"/>
          </a:p>
          <a:p>
            <a:pPr marL="0" indent="0" algn="ctr">
              <a:buNone/>
            </a:pPr>
            <a:endParaRPr lang="en-US" sz="3200" dirty="0"/>
          </a:p>
          <a:p>
            <a:pPr algn="ctr"/>
            <a:endParaRPr lang="en-US" sz="3200" dirty="0"/>
          </a:p>
        </p:txBody>
      </p:sp>
      <p:pic>
        <p:nvPicPr>
          <p:cNvPr id="1028" name="Picture 4" descr="Poverty | UNICEF Europe and Central Asia">
            <a:extLst>
              <a:ext uri="{FF2B5EF4-FFF2-40B4-BE49-F238E27FC236}">
                <a16:creationId xmlns:a16="http://schemas.microsoft.com/office/drawing/2014/main" id="{141833F1-A6AD-D536-1C67-DA5D93CDEE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3175" y="3371850"/>
            <a:ext cx="2705100" cy="180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1BB7EB-ADD2-E679-763A-4438B59E6F70}"/>
              </a:ext>
            </a:extLst>
          </p:cNvPr>
          <p:cNvSpPr txBox="1">
            <a:spLocks/>
          </p:cNvSpPr>
          <p:nvPr/>
        </p:nvSpPr>
        <p:spPr>
          <a:xfrm>
            <a:off x="1793801" y="5324476"/>
            <a:ext cx="3978275" cy="14275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dirty="0"/>
              <a:t>Europe and central Asia have reduced extreme poverty to below 3%</a:t>
            </a:r>
          </a:p>
          <a:p>
            <a:pPr marL="0" indent="0" algn="ctr">
              <a:buNone/>
            </a:pPr>
            <a:endParaRPr lang="en-US" sz="3200" dirty="0"/>
          </a:p>
          <a:p>
            <a:pPr marL="0" indent="0" algn="ctr">
              <a:buNone/>
            </a:pPr>
            <a:endParaRPr lang="en-US" sz="3200" dirty="0"/>
          </a:p>
          <a:p>
            <a:pPr algn="ctr"/>
            <a:endParaRPr lang="en-US" sz="3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144F7D-5473-1F24-8A51-553B88499BB6}"/>
              </a:ext>
            </a:extLst>
          </p:cNvPr>
          <p:cNvSpPr/>
          <p:nvPr/>
        </p:nvSpPr>
        <p:spPr>
          <a:xfrm>
            <a:off x="11051334" y="149100"/>
            <a:ext cx="939452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9749607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663550" y="72538"/>
            <a:ext cx="8877450" cy="7920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900" b="1" dirty="0">
                <a:solidFill>
                  <a:schemeClr val="tx1"/>
                </a:solidFill>
              </a:rPr>
              <a:t>Relative poverty</a:t>
            </a: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EC113E1C-F821-EED6-8030-07EF4CE2B5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00" y="1634721"/>
            <a:ext cx="8604400" cy="294539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/>
              <a:t>Living below an income threshold in a particular country</a:t>
            </a:r>
          </a:p>
          <a:p>
            <a:pPr marL="0" indent="0" algn="ctr">
              <a:buNone/>
            </a:pPr>
            <a:endParaRPr lang="en-US" sz="4000" dirty="0"/>
          </a:p>
          <a:p>
            <a:pPr marL="0" indent="0" algn="ctr">
              <a:buNone/>
            </a:pPr>
            <a:endParaRPr lang="en-US" sz="4000" dirty="0"/>
          </a:p>
          <a:p>
            <a:pPr algn="ctr"/>
            <a:endParaRPr lang="en-US" sz="40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05426A8-14D2-32B2-AB63-4812556509B5}"/>
              </a:ext>
            </a:extLst>
          </p:cNvPr>
          <p:cNvSpPr/>
          <p:nvPr/>
        </p:nvSpPr>
        <p:spPr>
          <a:xfrm>
            <a:off x="11051334" y="149100"/>
            <a:ext cx="939452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5617368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775520" y="44624"/>
            <a:ext cx="8640960" cy="72909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900" b="1" dirty="0">
                <a:solidFill>
                  <a:schemeClr val="tx1"/>
                </a:solidFill>
              </a:rPr>
              <a:t>Question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E78692-BC24-F496-2C71-7F39B4DAFC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006367"/>
            <a:ext cx="8158925" cy="550873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C1D7D5-1F00-0985-1563-456DFD9A4CAF}"/>
              </a:ext>
            </a:extLst>
          </p:cNvPr>
          <p:cNvSpPr txBox="1"/>
          <p:nvPr/>
        </p:nvSpPr>
        <p:spPr>
          <a:xfrm>
            <a:off x="2647951" y="5187435"/>
            <a:ext cx="6762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X</a:t>
            </a:r>
            <a:endParaRPr lang="en-GB" sz="3200" b="1" dirty="0">
              <a:solidFill>
                <a:srgbClr val="FF000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6D327EC-CD9D-5077-0B7E-F9E729F27E67}"/>
              </a:ext>
            </a:extLst>
          </p:cNvPr>
          <p:cNvSpPr/>
          <p:nvPr/>
        </p:nvSpPr>
        <p:spPr>
          <a:xfrm>
            <a:off x="11051334" y="149100"/>
            <a:ext cx="939452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WE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2108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663550" y="72538"/>
            <a:ext cx="8877450" cy="7920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900" b="1" dirty="0">
                <a:solidFill>
                  <a:schemeClr val="tx1"/>
                </a:solidFill>
              </a:rPr>
              <a:t>Exam question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95F991-9D8E-2A14-F64D-C0F5E074AC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853" y="990500"/>
            <a:ext cx="5626294" cy="575867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42C6D91-FD3D-6D75-B23E-307C85C4B20E}"/>
              </a:ext>
            </a:extLst>
          </p:cNvPr>
          <p:cNvSpPr/>
          <p:nvPr/>
        </p:nvSpPr>
        <p:spPr>
          <a:xfrm>
            <a:off x="11051334" y="149100"/>
            <a:ext cx="939452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8936828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663550" y="72538"/>
            <a:ext cx="8877450" cy="7920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900" b="1" dirty="0">
                <a:solidFill>
                  <a:schemeClr val="tx1"/>
                </a:solidFill>
              </a:rPr>
              <a:t>Exam question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83B282-F24B-6422-4EDE-673E1E1926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816" y="864627"/>
            <a:ext cx="6877159" cy="583890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751E66B-6828-AE95-DBDA-D862C0AD61C4}"/>
              </a:ext>
            </a:extLst>
          </p:cNvPr>
          <p:cNvSpPr/>
          <p:nvPr/>
        </p:nvSpPr>
        <p:spPr>
          <a:xfrm>
            <a:off x="11051334" y="149100"/>
            <a:ext cx="939452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365091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b="1" dirty="0"/>
              <a:t>What is Economics?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GB" dirty="0"/>
          </a:p>
          <a:p>
            <a:pPr algn="ctr">
              <a:buNone/>
            </a:pPr>
            <a:r>
              <a:rPr lang="en-GB" sz="16600" dirty="0">
                <a:solidFill>
                  <a:srgbClr val="FF0000"/>
                </a:solidFill>
              </a:rPr>
              <a:t>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347" y="609601"/>
            <a:ext cx="7765321" cy="1326321"/>
          </a:xfrm>
        </p:spPr>
        <p:txBody>
          <a:bodyPr>
            <a:normAutofit/>
          </a:bodyPr>
          <a:lstStyle/>
          <a:p>
            <a:r>
              <a:rPr lang="en-GB" b="1" dirty="0"/>
              <a:t>Course Outline – Edexcel Economics A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941395" y="2257654"/>
          <a:ext cx="6302069" cy="3303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10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10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51944">
                <a:tc>
                  <a:txBody>
                    <a:bodyPr/>
                    <a:lstStyle/>
                    <a:p>
                      <a:endParaRPr lang="en-GB" sz="1500"/>
                    </a:p>
                    <a:p>
                      <a:endParaRPr lang="en-GB" sz="1500"/>
                    </a:p>
                    <a:p>
                      <a:r>
                        <a:rPr lang="en-GB" sz="1900" b="1"/>
                        <a:t>Theme  1: Introduction</a:t>
                      </a:r>
                      <a:r>
                        <a:rPr lang="en-GB" sz="1900" b="1" baseline="0"/>
                        <a:t> to markets and market failure</a:t>
                      </a:r>
                      <a:endParaRPr lang="en-GB" sz="1900" b="1"/>
                    </a:p>
                    <a:p>
                      <a:endParaRPr lang="en-GB" sz="1500"/>
                    </a:p>
                  </a:txBody>
                  <a:tcPr marL="69579" marR="69579" marT="36874" marB="36874"/>
                </a:tc>
                <a:tc>
                  <a:txBody>
                    <a:bodyPr/>
                    <a:lstStyle/>
                    <a:p>
                      <a:endParaRPr lang="en-GB" sz="1500"/>
                    </a:p>
                    <a:p>
                      <a:endParaRPr lang="en-GB" sz="1500"/>
                    </a:p>
                    <a:p>
                      <a:r>
                        <a:rPr lang="en-GB" sz="1900"/>
                        <a:t>Theme 2: The UK economy – performance and policies</a:t>
                      </a:r>
                    </a:p>
                  </a:txBody>
                  <a:tcPr marL="69579" marR="69579" marT="36874" marB="36874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51944">
                <a:tc>
                  <a:txBody>
                    <a:bodyPr/>
                    <a:lstStyle/>
                    <a:p>
                      <a:endParaRPr lang="en-GB" sz="1500" b="1"/>
                    </a:p>
                    <a:p>
                      <a:endParaRPr lang="en-GB" sz="1500" b="1"/>
                    </a:p>
                    <a:p>
                      <a:r>
                        <a:rPr lang="en-GB" sz="1900" b="1"/>
                        <a:t>Theme 3:</a:t>
                      </a:r>
                      <a:r>
                        <a:rPr lang="en-GB" sz="1900" b="1" baseline="0"/>
                        <a:t> Business behaviour and the labour market</a:t>
                      </a:r>
                      <a:endParaRPr lang="en-GB" sz="1900" b="1"/>
                    </a:p>
                    <a:p>
                      <a:endParaRPr lang="en-GB" sz="1500" b="1"/>
                    </a:p>
                  </a:txBody>
                  <a:tcPr marL="69579" marR="69579" marT="36874" marB="36874"/>
                </a:tc>
                <a:tc>
                  <a:txBody>
                    <a:bodyPr/>
                    <a:lstStyle/>
                    <a:p>
                      <a:endParaRPr lang="en-GB" sz="1500" b="1"/>
                    </a:p>
                    <a:p>
                      <a:endParaRPr lang="en-GB" sz="1500" b="1"/>
                    </a:p>
                    <a:p>
                      <a:r>
                        <a:rPr lang="en-GB" sz="1900" b="1"/>
                        <a:t>Theme 4: A global perspective</a:t>
                      </a:r>
                    </a:p>
                  </a:txBody>
                  <a:tcPr marL="69579" marR="69579" marT="36874" marB="3687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347" y="609601"/>
            <a:ext cx="7765321" cy="1326321"/>
          </a:xfrm>
        </p:spPr>
        <p:txBody>
          <a:bodyPr>
            <a:normAutofit/>
          </a:bodyPr>
          <a:lstStyle/>
          <a:p>
            <a:r>
              <a:rPr lang="en-GB" sz="2900" b="1"/>
              <a:t>Theme 1: </a:t>
            </a:r>
            <a:br>
              <a:rPr lang="en-GB" sz="2900" b="1"/>
            </a:br>
            <a:r>
              <a:rPr lang="en-GB" sz="2900" b="1"/>
              <a:t>Introduction to markets and market failure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24138" y="2463800"/>
            <a:ext cx="6935739" cy="33274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/>
              <a:t>The nature of economics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How markets work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Market failure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>
                <a:solidFill>
                  <a:srgbClr val="FF0000"/>
                </a:solidFill>
              </a:rPr>
              <a:t>Government intervention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GB" sz="3200" b="1"/>
              <a:t>Theme 2: </a:t>
            </a:r>
            <a:br>
              <a:rPr lang="en-GB" sz="3200" b="1"/>
            </a:br>
            <a:r>
              <a:rPr lang="en-GB" sz="3200" b="1"/>
              <a:t>The UK economy – performance and policies</a:t>
            </a:r>
            <a:endParaRPr lang="en-GB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07768" y="2332038"/>
            <a:ext cx="6408712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/>
              <a:t>Measures of economic performance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Aggregate demand and supply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>
                <a:solidFill>
                  <a:srgbClr val="FF0000"/>
                </a:solidFill>
              </a:rPr>
              <a:t>National income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Economic growth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Macroeconomic objectives and policy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GB" sz="3200" b="1" dirty="0"/>
              <a:t>Theme 3: </a:t>
            </a:r>
            <a:br>
              <a:rPr lang="en-GB" sz="3200" b="1" dirty="0"/>
            </a:br>
            <a:r>
              <a:rPr lang="en-GB" sz="3200" b="1" dirty="0"/>
              <a:t>Business behaviour and the labour market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07768" y="2332038"/>
            <a:ext cx="6408712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/>
              <a:t>Business growth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>
                <a:solidFill>
                  <a:srgbClr val="FF0000"/>
                </a:solidFill>
              </a:rPr>
              <a:t>Business objectives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Theory of costs, revenue and profit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Market structures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Government intervention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GB" sz="3200" b="1" dirty="0"/>
              <a:t>Theme 4: </a:t>
            </a:r>
            <a:br>
              <a:rPr lang="en-GB" sz="3200" b="1" dirty="0"/>
            </a:br>
            <a:r>
              <a:rPr lang="en-GB" sz="3200" b="1" dirty="0"/>
              <a:t>A global perspective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07768" y="2332038"/>
            <a:ext cx="6408712" cy="45259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dirty="0"/>
              <a:t>International economics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Poverty and equality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>
                <a:solidFill>
                  <a:srgbClr val="FF0000"/>
                </a:solidFill>
              </a:rPr>
              <a:t>Emerging and developing economics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The financial sector</a:t>
            </a:r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Role of the State in the </a:t>
            </a:r>
            <a:r>
              <a:rPr lang="en-GB" dirty="0" err="1"/>
              <a:t>macroeconomy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24000" y="274638"/>
            <a:ext cx="8229600" cy="1143000"/>
          </a:xfrm>
        </p:spPr>
        <p:txBody>
          <a:bodyPr>
            <a:normAutofit fontScale="90000"/>
          </a:bodyPr>
          <a:lstStyle/>
          <a:p>
            <a:br>
              <a:rPr lang="en-GB" dirty="0"/>
            </a:br>
            <a:br>
              <a:rPr lang="en-GB" dirty="0"/>
            </a:br>
            <a:br>
              <a:rPr lang="en-GB" dirty="0"/>
            </a:br>
            <a:r>
              <a:rPr lang="en-GB" sz="4900" b="1" dirty="0"/>
              <a:t>A-level Economics</a:t>
            </a:r>
            <a:br>
              <a:rPr lang="en-GB" dirty="0"/>
            </a:br>
            <a:br>
              <a:rPr lang="en-GB" dirty="0"/>
            </a:br>
            <a:br>
              <a:rPr lang="en-GB" dirty="0"/>
            </a:br>
            <a:r>
              <a:rPr lang="en-GB" sz="5300" b="1" dirty="0">
                <a:solidFill>
                  <a:srgbClr val="FF0000"/>
                </a:solidFill>
              </a:rPr>
              <a:t>How will you be assessed?</a:t>
            </a:r>
            <a:endParaRPr lang="en-GB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1C5F22BAED4A499217A5AC0E9B129B" ma:contentTypeVersion="42" ma:contentTypeDescription="Create a new document." ma:contentTypeScope="" ma:versionID="4b7357d42cc6975eb46ee3bb113efd17">
  <xsd:schema xmlns:xsd="http://www.w3.org/2001/XMLSchema" xmlns:xs="http://www.w3.org/2001/XMLSchema" xmlns:p="http://schemas.microsoft.com/office/2006/metadata/properties" xmlns:ns2="44142c4a-7763-419c-8ea0-55561a970bc2" xmlns:ns3="98c02f0b-8653-4c3a-9d5d-89cfaa0dd4c7" targetNamespace="http://schemas.microsoft.com/office/2006/metadata/properties" ma:root="true" ma:fieldsID="11e8a2454751471db1625db9f3b44b22" ns2:_="" ns3:_="">
    <xsd:import namespace="44142c4a-7763-419c-8ea0-55561a970bc2"/>
    <xsd:import namespace="98c02f0b-8653-4c3a-9d5d-89cfaa0dd4c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NotebookType" minOccurs="0"/>
                <xsd:element ref="ns2:FolderType" minOccurs="0"/>
                <xsd:element ref="ns2:CultureName" minOccurs="0"/>
                <xsd:element ref="ns2:AppVersion" minOccurs="0"/>
                <xsd:element ref="ns2:TeamsChannelId" minOccurs="0"/>
                <xsd:element ref="ns2:Owner" minOccurs="0"/>
                <xsd:element ref="ns2:Math_Settings" minOccurs="0"/>
                <xsd:element ref="ns2:DefaultSectionNames" minOccurs="0"/>
                <xsd:element ref="ns2:Templates" minOccurs="0"/>
                <xsd:element ref="ns2:Leaders" minOccurs="0"/>
                <xsd:element ref="ns2:Members" minOccurs="0"/>
                <xsd:element ref="ns2:Member_Groups" minOccurs="0"/>
                <xsd:element ref="ns2:Distribution_Groups" minOccurs="0"/>
                <xsd:element ref="ns2:LMS_Mappings" minOccurs="0"/>
                <xsd:element ref="ns2:Invited_Leaders" minOccurs="0"/>
                <xsd:element ref="ns2:Invited_Members" minOccurs="0"/>
                <xsd:element ref="ns2:Self_Registration_Enabled" minOccurs="0"/>
                <xsd:element ref="ns2:Has_Leaders_Only_SectionGroup" minOccurs="0"/>
                <xsd:element ref="ns2:Is_Collaboration_Space_Locked" minOccurs="0"/>
                <xsd:element ref="ns2:IsNotebookLocked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Teachers" minOccurs="0"/>
                <xsd:element ref="ns2:Students" minOccurs="0"/>
                <xsd:element ref="ns2:Student_Groups" minOccurs="0"/>
                <xsd:element ref="ns2:Invited_Teachers" minOccurs="0"/>
                <xsd:element ref="ns2:Invited_Students" minOccurs="0"/>
                <xsd:element ref="ns2:Has_Teacher_Only_SectionGroup" minOccurs="0"/>
                <xsd:element ref="ns2:MediaLengthInSeconds" minOccurs="0"/>
                <xsd:element ref="ns2:DateandTime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142c4a-7763-419c-8ea0-55561a970b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NotebookType" ma:index="12" nillable="true" ma:displayName="Notebook Type" ma:internalName="NotebookType">
      <xsd:simpleType>
        <xsd:restriction base="dms:Text"/>
      </xsd:simpleType>
    </xsd:element>
    <xsd:element name="FolderType" ma:index="13" nillable="true" ma:displayName="Folder Type" ma:internalName="FolderType">
      <xsd:simpleType>
        <xsd:restriction base="dms:Text"/>
      </xsd:simpleType>
    </xsd:element>
    <xsd:element name="CultureName" ma:index="14" nillable="true" ma:displayName="Culture Name" ma:internalName="CultureName">
      <xsd:simpleType>
        <xsd:restriction base="dms:Text"/>
      </xsd:simpleType>
    </xsd:element>
    <xsd:element name="AppVersion" ma:index="15" nillable="true" ma:displayName="App Version" ma:internalName="AppVersion">
      <xsd:simpleType>
        <xsd:restriction base="dms:Text"/>
      </xsd:simpleType>
    </xsd:element>
    <xsd:element name="TeamsChannelId" ma:index="16" nillable="true" ma:displayName="Teams Channel Id" ma:internalName="TeamsChannelId">
      <xsd:simpleType>
        <xsd:restriction base="dms:Text"/>
      </xsd:simpleType>
    </xsd:element>
    <xsd:element name="Owner" ma:index="17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18" nillable="true" ma:displayName="Math Settings" ma:internalName="Math_Settings">
      <xsd:simpleType>
        <xsd:restriction base="dms:Text"/>
      </xsd:simpleType>
    </xsd:element>
    <xsd:element name="DefaultSectionNames" ma:index="19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20" nillable="true" ma:displayName="Templates" ma:internalName="Templates">
      <xsd:simpleType>
        <xsd:restriction base="dms:Note">
          <xsd:maxLength value="255"/>
        </xsd:restriction>
      </xsd:simpleType>
    </xsd:element>
    <xsd:element name="Leaders" ma:index="21" nillable="true" ma:displayName="Leaders" ma:internalName="Lead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s" ma:index="22" nillable="true" ma:displayName="Members" ma:internalName="Memb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_Groups" ma:index="23" nillable="true" ma:displayName="Member Groups" ma:internalName="Member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4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5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Leaders" ma:index="26" nillable="true" ma:displayName="Invited Leaders" ma:internalName="Invited_Leaders">
      <xsd:simpleType>
        <xsd:restriction base="dms:Note">
          <xsd:maxLength value="255"/>
        </xsd:restriction>
      </xsd:simpleType>
    </xsd:element>
    <xsd:element name="Invited_Members" ma:index="27" nillable="true" ma:displayName="Invited Members" ma:internalName="Invited_Members">
      <xsd:simpleType>
        <xsd:restriction base="dms:Note">
          <xsd:maxLength value="255"/>
        </xsd:restriction>
      </xsd:simpleType>
    </xsd:element>
    <xsd:element name="Self_Registration_Enabled" ma:index="28" nillable="true" ma:displayName="Self Registration Enabled" ma:internalName="Self_Registration_Enabled">
      <xsd:simpleType>
        <xsd:restriction base="dms:Boolean"/>
      </xsd:simpleType>
    </xsd:element>
    <xsd:element name="Has_Leaders_Only_SectionGroup" ma:index="29" nillable="true" ma:displayName="Has Leaders Only SectionGroup" ma:internalName="Has_Leaders_Only_SectionGroup">
      <xsd:simpleType>
        <xsd:restriction base="dms:Boolean"/>
      </xsd:simpleType>
    </xsd:element>
    <xsd:element name="Is_Collaboration_Space_Locked" ma:index="30" nillable="true" ma:displayName="Is Collaboration Space Locked" ma:internalName="Is_Collaboration_Space_Locked">
      <xsd:simpleType>
        <xsd:restriction base="dms:Boolean"/>
      </xsd:simpleType>
    </xsd:element>
    <xsd:element name="IsNotebookLocked" ma:index="31" nillable="true" ma:displayName="Is Notebook Locked" ma:internalName="IsNotebookLocked">
      <xsd:simpleType>
        <xsd:restriction base="dms:Boolean"/>
      </xsd:simpleType>
    </xsd:element>
    <xsd:element name="MediaServiceAutoKeyPoints" ma:index="3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34" nillable="true" ma:displayName="Tags" ma:internalName="MediaServiceAutoTags" ma:readOnly="true">
      <xsd:simpleType>
        <xsd:restriction base="dms:Text"/>
      </xsd:simpleType>
    </xsd:element>
    <xsd:element name="MediaServiceOCR" ma:index="3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8" nillable="true" ma:displayName="MediaServiceDateTaken" ma:hidden="true" ma:internalName="MediaServiceDateTaken" ma:readOnly="true">
      <xsd:simpleType>
        <xsd:restriction base="dms:Text"/>
      </xsd:simpleType>
    </xsd:element>
    <xsd:element name="Teachers" ma:index="39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40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41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Invited_Teachers" ma:index="42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43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Has_Teacher_Only_SectionGroup" ma:index="44" nillable="true" ma:displayName="Has Teacher Only SectionGroup" ma:internalName="Has_Teacher_Only_SectionGroup">
      <xsd:simpleType>
        <xsd:restriction base="dms:Boolean"/>
      </xsd:simpleType>
    </xsd:element>
    <xsd:element name="MediaLengthInSeconds" ma:index="45" nillable="true" ma:displayName="Length (seconds)" ma:internalName="MediaLengthInSeconds" ma:readOnly="true">
      <xsd:simpleType>
        <xsd:restriction base="dms:Unknown"/>
      </xsd:simpleType>
    </xsd:element>
    <xsd:element name="DateandTime" ma:index="46" nillable="true" ma:displayName="Date and Time" ma:format="DateOnly" ma:internalName="DateandTime">
      <xsd:simpleType>
        <xsd:restriction base="dms:DateTime"/>
      </xsd:simpleType>
    </xsd:element>
    <xsd:element name="lcf76f155ced4ddcb4097134ff3c332f" ma:index="48" nillable="true" ma:taxonomy="true" ma:internalName="lcf76f155ced4ddcb4097134ff3c332f" ma:taxonomyFieldName="MediaServiceImageTags" ma:displayName="Image Tags" ma:readOnly="false" ma:fieldId="{5cf76f15-5ced-4ddc-b409-7134ff3c332f}" ma:taxonomyMulti="true" ma:sspId="d236c9c0-8a50-4037-ba2f-c0d295a758a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c02f0b-8653-4c3a-9d5d-89cfaa0dd4c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49" nillable="true" ma:displayName="Taxonomy Catch All Column" ma:hidden="true" ma:list="{cea037b3-7bb5-42db-9fbb-a880934f408c}" ma:internalName="TaxCatchAll" ma:showField="CatchAllData" ma:web="98c02f0b-8653-4c3a-9d5d-89cfaa0dd4c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eamsChannelId xmlns="44142c4a-7763-419c-8ea0-55561a970bc2" xsi:nil="true"/>
    <Distribution_Groups xmlns="44142c4a-7763-419c-8ea0-55561a970bc2" xsi:nil="true"/>
    <Math_Settings xmlns="44142c4a-7763-419c-8ea0-55561a970bc2" xsi:nil="true"/>
    <Member_Groups xmlns="44142c4a-7763-419c-8ea0-55561a970bc2">
      <UserInfo>
        <DisplayName/>
        <AccountId xsi:nil="true"/>
        <AccountType/>
      </UserInfo>
    </Member_Groups>
    <Has_Leaders_Only_SectionGroup xmlns="44142c4a-7763-419c-8ea0-55561a970bc2" xsi:nil="true"/>
    <Is_Collaboration_Space_Locked xmlns="44142c4a-7763-419c-8ea0-55561a970bc2" xsi:nil="true"/>
    <LMS_Mappings xmlns="44142c4a-7763-419c-8ea0-55561a970bc2" xsi:nil="true"/>
    <Invited_Students xmlns="44142c4a-7763-419c-8ea0-55561a970bc2" xsi:nil="true"/>
    <Leaders xmlns="44142c4a-7763-419c-8ea0-55561a970bc2">
      <UserInfo>
        <DisplayName/>
        <AccountId xsi:nil="true"/>
        <AccountType/>
      </UserInfo>
    </Leaders>
    <Templates xmlns="44142c4a-7763-419c-8ea0-55561a970bc2" xsi:nil="true"/>
    <Invited_Members xmlns="44142c4a-7763-419c-8ea0-55561a970bc2" xsi:nil="true"/>
    <Teachers xmlns="44142c4a-7763-419c-8ea0-55561a970bc2">
      <UserInfo>
        <DisplayName/>
        <AccountId xsi:nil="true"/>
        <AccountType/>
      </UserInfo>
    </Teachers>
    <Student_Groups xmlns="44142c4a-7763-419c-8ea0-55561a970bc2">
      <UserInfo>
        <DisplayName/>
        <AccountId xsi:nil="true"/>
        <AccountType/>
      </UserInfo>
    </Student_Groups>
    <Self_Registration_Enabled xmlns="44142c4a-7763-419c-8ea0-55561a970bc2" xsi:nil="true"/>
    <AppVersion xmlns="44142c4a-7763-419c-8ea0-55561a970bc2" xsi:nil="true"/>
    <TaxCatchAll xmlns="98c02f0b-8653-4c3a-9d5d-89cfaa0dd4c7" xsi:nil="true"/>
    <NotebookType xmlns="44142c4a-7763-419c-8ea0-55561a970bc2" xsi:nil="true"/>
    <CultureName xmlns="44142c4a-7763-419c-8ea0-55561a970bc2" xsi:nil="true"/>
    <Students xmlns="44142c4a-7763-419c-8ea0-55561a970bc2">
      <UserInfo>
        <DisplayName/>
        <AccountId xsi:nil="true"/>
        <AccountType/>
      </UserInfo>
    </Students>
    <lcf76f155ced4ddcb4097134ff3c332f xmlns="44142c4a-7763-419c-8ea0-55561a970bc2">
      <Terms xmlns="http://schemas.microsoft.com/office/infopath/2007/PartnerControls"/>
    </lcf76f155ced4ddcb4097134ff3c332f>
    <DefaultSectionNames xmlns="44142c4a-7763-419c-8ea0-55561a970bc2" xsi:nil="true"/>
    <DateandTime xmlns="44142c4a-7763-419c-8ea0-55561a970bc2" xsi:nil="true"/>
    <Invited_Leaders xmlns="44142c4a-7763-419c-8ea0-55561a970bc2" xsi:nil="true"/>
    <IsNotebookLocked xmlns="44142c4a-7763-419c-8ea0-55561a970bc2" xsi:nil="true"/>
    <Invited_Teachers xmlns="44142c4a-7763-419c-8ea0-55561a970bc2" xsi:nil="true"/>
    <FolderType xmlns="44142c4a-7763-419c-8ea0-55561a970bc2" xsi:nil="true"/>
    <Owner xmlns="44142c4a-7763-419c-8ea0-55561a970bc2">
      <UserInfo>
        <DisplayName/>
        <AccountId xsi:nil="true"/>
        <AccountType/>
      </UserInfo>
    </Owner>
    <Members xmlns="44142c4a-7763-419c-8ea0-55561a970bc2">
      <UserInfo>
        <DisplayName/>
        <AccountId xsi:nil="true"/>
        <AccountType/>
      </UserInfo>
    </Members>
    <Has_Teacher_Only_SectionGroup xmlns="44142c4a-7763-419c-8ea0-55561a970bc2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049C87A-33D3-435A-9D95-95F9A07370E5}"/>
</file>

<file path=customXml/itemProps2.xml><?xml version="1.0" encoding="utf-8"?>
<ds:datastoreItem xmlns:ds="http://schemas.openxmlformats.org/officeDocument/2006/customXml" ds:itemID="{F5EA19F7-1714-469C-9C85-DAD79112407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A0C3AB4-8D00-46E9-9572-87EABFDD815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500</Words>
  <Application>Microsoft Office PowerPoint</Application>
  <PresentationFormat>Widescreen</PresentationFormat>
  <Paragraphs>127</Paragraphs>
  <Slides>29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Arial</vt:lpstr>
      <vt:lpstr>Calibri</vt:lpstr>
      <vt:lpstr>Calibri Light</vt:lpstr>
      <vt:lpstr>Office Theme</vt:lpstr>
      <vt:lpstr>Part A: Introduction to Economics</vt:lpstr>
      <vt:lpstr>Introduction </vt:lpstr>
      <vt:lpstr>What is Economics?</vt:lpstr>
      <vt:lpstr>Course Outline – Edexcel Economics A</vt:lpstr>
      <vt:lpstr>Theme 1:  Introduction to markets and market failure</vt:lpstr>
      <vt:lpstr>Theme 2:  The UK economy – performance and policies</vt:lpstr>
      <vt:lpstr>Theme 3:  Business behaviour and the labour market</vt:lpstr>
      <vt:lpstr>Theme 4:  A global perspective</vt:lpstr>
      <vt:lpstr>   A-level Economics   How will you be assessed?</vt:lpstr>
      <vt:lpstr>PowerPoint Presentation</vt:lpstr>
      <vt:lpstr>PowerPoint Presentation</vt:lpstr>
      <vt:lpstr>PowerPoint Presentation</vt:lpstr>
      <vt:lpstr>   A-level Economics   Your exam marks</vt:lpstr>
      <vt:lpstr>Your exam marks - it’s not just knowing topics!</vt:lpstr>
      <vt:lpstr>    </vt:lpstr>
      <vt:lpstr>Economics: Enrichment Activities</vt:lpstr>
      <vt:lpstr>Is A-level Economics for you?</vt:lpstr>
      <vt:lpstr>A-level Economics more information</vt:lpstr>
      <vt:lpstr>Part B: Mini lesson</vt:lpstr>
      <vt:lpstr>What is Economics?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A: Introduction to Business Studies</dc:title>
  <dc:creator>Seun Falana</dc:creator>
  <cp:lastModifiedBy>Gino Hynes</cp:lastModifiedBy>
  <cp:revision>3</cp:revision>
  <dcterms:created xsi:type="dcterms:W3CDTF">2021-01-21T10:45:48Z</dcterms:created>
  <dcterms:modified xsi:type="dcterms:W3CDTF">2023-06-28T10:17:40Z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0x010100621C5F22BAED4A499217A5AC0E9B129B</vt:lpwstr>
  </property>
</Properties>
</file>