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Bookman Old Style" panose="02050604050505020204" pitchFamily="18" charset="0"/>
      <p:regular r:id="rId25"/>
      <p:bold r:id="rId26"/>
      <p:italic r:id="rId27"/>
      <p:boldItalic r:id="rId28"/>
    </p:embeddedFont>
    <p:embeddedFont>
      <p:font typeface="Calibri" panose="020F0502020204030204" pitchFamily="34" charset="0"/>
      <p:regular r:id="rId29"/>
      <p:bold r:id="rId30"/>
      <p:italic r:id="rId31"/>
      <p:boldItalic r:id="rId32"/>
    </p:embeddedFont>
    <p:embeddedFont>
      <p:font typeface="Libre Franklin"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h2eeEBt+/qeOS3QHikpe/hWt3JV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DE4B78-C7EA-4158-8D89-5EAF158556B8}" v="2" dt="2022-03-07T10:51:01.7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font" Target="fonts/font10.fntdata"/><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arton" userId="3f7d3b33-5a6c-40f9-a885-ba0c81d40e73" providerId="ADAL" clId="{BEDE4B78-C7EA-4158-8D89-5EAF158556B8}"/>
    <pc:docChg chg="custSel modSld">
      <pc:chgData name="Ben Barton" userId="3f7d3b33-5a6c-40f9-a885-ba0c81d40e73" providerId="ADAL" clId="{BEDE4B78-C7EA-4158-8D89-5EAF158556B8}" dt="2022-03-07T10:51:17.945" v="9" actId="478"/>
      <pc:docMkLst>
        <pc:docMk/>
      </pc:docMkLst>
      <pc:sldChg chg="addSp modSp mod">
        <pc:chgData name="Ben Barton" userId="3f7d3b33-5a6c-40f9-a885-ba0c81d40e73" providerId="ADAL" clId="{BEDE4B78-C7EA-4158-8D89-5EAF158556B8}" dt="2022-03-07T10:50:54.527" v="6" actId="27636"/>
        <pc:sldMkLst>
          <pc:docMk/>
          <pc:sldMk cId="0" sldId="256"/>
        </pc:sldMkLst>
        <pc:spChg chg="mod">
          <ac:chgData name="Ben Barton" userId="3f7d3b33-5a6c-40f9-a885-ba0c81d40e73" providerId="ADAL" clId="{BEDE4B78-C7EA-4158-8D89-5EAF158556B8}" dt="2022-03-07T10:50:54.527" v="6" actId="27636"/>
          <ac:spMkLst>
            <pc:docMk/>
            <pc:sldMk cId="0" sldId="256"/>
            <ac:spMk id="100" creationId="{00000000-0000-0000-0000-000000000000}"/>
          </ac:spMkLst>
        </pc:spChg>
        <pc:picChg chg="add mod">
          <ac:chgData name="Ben Barton" userId="3f7d3b33-5a6c-40f9-a885-ba0c81d40e73" providerId="ADAL" clId="{BEDE4B78-C7EA-4158-8D89-5EAF158556B8}" dt="2022-03-07T10:50:47.975" v="2" actId="14100"/>
          <ac:picMkLst>
            <pc:docMk/>
            <pc:sldMk cId="0" sldId="256"/>
            <ac:picMk id="3" creationId="{DC7EBC78-44B4-404D-B55C-D2F3D3E8E0AA}"/>
          </ac:picMkLst>
        </pc:picChg>
      </pc:sldChg>
      <pc:sldChg chg="addSp modSp">
        <pc:chgData name="Ben Barton" userId="3f7d3b33-5a6c-40f9-a885-ba0c81d40e73" providerId="ADAL" clId="{BEDE4B78-C7EA-4158-8D89-5EAF158556B8}" dt="2022-03-07T10:50:54.411" v="3"/>
        <pc:sldMkLst>
          <pc:docMk/>
          <pc:sldMk cId="0" sldId="258"/>
        </pc:sldMkLst>
        <pc:picChg chg="add mod">
          <ac:chgData name="Ben Barton" userId="3f7d3b33-5a6c-40f9-a885-ba0c81d40e73" providerId="ADAL" clId="{BEDE4B78-C7EA-4158-8D89-5EAF158556B8}" dt="2022-03-07T10:50:54.411" v="3"/>
          <ac:picMkLst>
            <pc:docMk/>
            <pc:sldMk cId="0" sldId="258"/>
            <ac:picMk id="4" creationId="{3EC7E85D-329D-44B1-BCCC-93A0B9F22EB1}"/>
          </ac:picMkLst>
        </pc:picChg>
      </pc:sldChg>
      <pc:sldChg chg="modSp mod">
        <pc:chgData name="Ben Barton" userId="3f7d3b33-5a6c-40f9-a885-ba0c81d40e73" providerId="ADAL" clId="{BEDE4B78-C7EA-4158-8D89-5EAF158556B8}" dt="2022-03-07T10:50:54.496" v="4" actId="27636"/>
        <pc:sldMkLst>
          <pc:docMk/>
          <pc:sldMk cId="0" sldId="267"/>
        </pc:sldMkLst>
        <pc:spChg chg="mod">
          <ac:chgData name="Ben Barton" userId="3f7d3b33-5a6c-40f9-a885-ba0c81d40e73" providerId="ADAL" clId="{BEDE4B78-C7EA-4158-8D89-5EAF158556B8}" dt="2022-03-07T10:50:54.496" v="4" actId="27636"/>
          <ac:spMkLst>
            <pc:docMk/>
            <pc:sldMk cId="0" sldId="267"/>
            <ac:spMk id="213" creationId="{00000000-0000-0000-0000-000000000000}"/>
          </ac:spMkLst>
        </pc:spChg>
      </pc:sldChg>
      <pc:sldChg chg="modSp mod">
        <pc:chgData name="Ben Barton" userId="3f7d3b33-5a6c-40f9-a885-ba0c81d40e73" providerId="ADAL" clId="{BEDE4B78-C7EA-4158-8D89-5EAF158556B8}" dt="2022-03-07T10:50:54.511" v="5" actId="27636"/>
        <pc:sldMkLst>
          <pc:docMk/>
          <pc:sldMk cId="0" sldId="268"/>
        </pc:sldMkLst>
        <pc:spChg chg="mod">
          <ac:chgData name="Ben Barton" userId="3f7d3b33-5a6c-40f9-a885-ba0c81d40e73" providerId="ADAL" clId="{BEDE4B78-C7EA-4158-8D89-5EAF158556B8}" dt="2022-03-07T10:50:54.511" v="5" actId="27636"/>
          <ac:spMkLst>
            <pc:docMk/>
            <pc:sldMk cId="0" sldId="268"/>
            <ac:spMk id="222" creationId="{00000000-0000-0000-0000-000000000000}"/>
          </ac:spMkLst>
        </pc:spChg>
      </pc:sldChg>
      <pc:sldChg chg="addSp delSp modSp mod">
        <pc:chgData name="Ben Barton" userId="3f7d3b33-5a6c-40f9-a885-ba0c81d40e73" providerId="ADAL" clId="{BEDE4B78-C7EA-4158-8D89-5EAF158556B8}" dt="2022-03-07T10:51:17.945" v="9" actId="478"/>
        <pc:sldMkLst>
          <pc:docMk/>
          <pc:sldMk cId="0" sldId="273"/>
        </pc:sldMkLst>
        <pc:spChg chg="del">
          <ac:chgData name="Ben Barton" userId="3f7d3b33-5a6c-40f9-a885-ba0c81d40e73" providerId="ADAL" clId="{BEDE4B78-C7EA-4158-8D89-5EAF158556B8}" dt="2022-03-07T10:51:17.945" v="9" actId="478"/>
          <ac:spMkLst>
            <pc:docMk/>
            <pc:sldMk cId="0" sldId="273"/>
            <ac:spMk id="263" creationId="{00000000-0000-0000-0000-000000000000}"/>
          </ac:spMkLst>
        </pc:spChg>
        <pc:picChg chg="add mod">
          <ac:chgData name="Ben Barton" userId="3f7d3b33-5a6c-40f9-a885-ba0c81d40e73" providerId="ADAL" clId="{BEDE4B78-C7EA-4158-8D89-5EAF158556B8}" dt="2022-03-07T10:51:06.556" v="8" actId="1076"/>
          <ac:picMkLst>
            <pc:docMk/>
            <pc:sldMk cId="0" sldId="273"/>
            <ac:picMk id="5" creationId="{A6525D37-44BA-4EDA-AB49-A7C85D8AAAB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10</a:t>
            </a:fld>
            <a:endParaRPr sz="1200" b="0" i="0" u="none" strike="noStrike" cap="none">
              <a:solidFill>
                <a:schemeClr val="dk1"/>
              </a:solidFill>
              <a:latin typeface="Arial"/>
              <a:ea typeface="Arial"/>
              <a:cs typeface="Arial"/>
              <a:sym typeface="Arial"/>
            </a:endParaRPr>
          </a:p>
        </p:txBody>
      </p:sp>
      <p:sp>
        <p:nvSpPr>
          <p:cNvPr id="184" name="Google Shape;18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5" name="Google Shape;18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
        <p:nvSpPr>
          <p:cNvPr id="201" name="Google Shape;20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
        <p:nvSpPr>
          <p:cNvPr id="216" name="Google Shape;21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e5d5bcf68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e5d5bcf685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ge5d5bcf685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
        <p:nvSpPr>
          <p:cNvPr id="232" name="Google Shape;23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Introduce the concept of strategic drift and the impact of businesses failing to adapt to the changing environment. Student task should take 10 minutes and is to draw a product or logo – this is an engaging activity and even though students may not be artistic it is a kinesthetic activity that they will engage in. Ask students to show their whiteboards or books and explain what product/logo they have drawn and use questioning to ask them to explain why they have experienced strategic drift. </a:t>
            </a:r>
            <a:endParaRPr/>
          </a:p>
          <a:p>
            <a:pPr marL="0" lvl="0" indent="0" algn="l" rtl="0">
              <a:spcBef>
                <a:spcPts val="0"/>
              </a:spcBef>
              <a:spcAft>
                <a:spcPts val="0"/>
              </a:spcAft>
              <a:buNone/>
            </a:pPr>
            <a:r>
              <a:rPr lang="en-US"/>
              <a:t>Extension - what could they have done to adapt or avoid strategic drift?</a:t>
            </a:r>
            <a:endParaRPr/>
          </a:p>
        </p:txBody>
      </p:sp>
      <p:sp>
        <p:nvSpPr>
          <p:cNvPr id="239" name="Google Shape;23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sz="900"/>
          </a:p>
        </p:txBody>
      </p:sp>
      <p:sp>
        <p:nvSpPr>
          <p:cNvPr id="247" name="Google Shape;24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9" name="Google Shape;25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e1ec62c1c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e1ec62c1c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ge1ec62c1c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Discussion activity – ask the students to contemplate a significant change to their normal routine at school/college. The students have not been involved in the decision making process at all. Reflect on how this change management decision by the school has impacted the students as an introduction to the topic.</a:t>
            </a:r>
            <a:endParaRPr/>
          </a:p>
        </p:txBody>
      </p:sp>
      <p:sp>
        <p:nvSpPr>
          <p:cNvPr id="120" name="Google Shape;12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e1d33da23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e1d33da23d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ge1d33da23d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reference </a:t>
            </a:r>
            <a:endParaRPr/>
          </a:p>
          <a:p>
            <a:pPr marL="0" lvl="0" indent="0" algn="l" rtl="0">
              <a:spcBef>
                <a:spcPts val="0"/>
              </a:spcBef>
              <a:spcAft>
                <a:spcPts val="0"/>
              </a:spcAft>
              <a:buNone/>
            </a:pPr>
            <a:r>
              <a:rPr lang="en-US"/>
              <a:t>tutor2u</a:t>
            </a:r>
            <a:endParaRPr/>
          </a:p>
        </p:txBody>
      </p:sp>
      <p:sp>
        <p:nvSpPr>
          <p:cNvPr id="141" name="Google Shape;14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
        <p:nvSpPr>
          <p:cNvPr id="148" name="Google Shape;1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9" name="Google Shape;14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
        <p:nvSpPr>
          <p:cNvPr id="172" name="Google Shape;17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3" name="Google Shape;17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reference </a:t>
            </a:r>
            <a:endParaRPr/>
          </a:p>
          <a:p>
            <a:pPr marL="0" lvl="0" indent="0" algn="l" rtl="0">
              <a:spcBef>
                <a:spcPts val="0"/>
              </a:spcBef>
              <a:spcAft>
                <a:spcPts val="0"/>
              </a:spcAft>
              <a:buClr>
                <a:schemeClr val="dk1"/>
              </a:buClr>
              <a:buSzPts val="1100"/>
              <a:buFont typeface="Arial"/>
              <a:buNone/>
            </a:pPr>
            <a:r>
              <a:rPr lang="en-US"/>
              <a:t>tutor2u</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3"/>
          <p:cNvSpPr txBox="1">
            <a:spLocks noGrp="1"/>
          </p:cNvSpPr>
          <p:nvPr>
            <p:ph type="ctr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Bookman Old Style"/>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3"/>
          <p:cNvSpPr txBox="1">
            <a:spLocks noGrp="1"/>
          </p:cNvSpPr>
          <p:nvPr>
            <p:ph type="subTitle" idx="1"/>
          </p:nvPr>
        </p:nvSpPr>
        <p:spPr>
          <a:xfrm>
            <a:off x="1100051" y="4645152"/>
            <a:ext cx="10058400" cy="1143000"/>
          </a:xfrm>
          <a:prstGeom prst="rect">
            <a:avLst/>
          </a:prstGeom>
          <a:noFill/>
          <a:ln>
            <a:noFill/>
          </a:ln>
        </p:spPr>
        <p:txBody>
          <a:bodyPr spcFirstLastPara="1" wrap="square" lIns="91425" tIns="45700" rIns="91425" bIns="45700" anchor="t" anchorCtr="0">
            <a:normAutofit/>
          </a:bodyPr>
          <a:lstStyle>
            <a:lvl1pPr lvl="0" algn="l">
              <a:lnSpc>
                <a:spcPct val="110000"/>
              </a:lnSpc>
              <a:spcBef>
                <a:spcPts val="1200"/>
              </a:spcBef>
              <a:spcAft>
                <a:spcPts val="0"/>
              </a:spcAft>
              <a:buSzPts val="2400"/>
              <a:buNone/>
              <a:defRPr sz="2400" cap="none">
                <a:solidFill>
                  <a:schemeClr val="dk1"/>
                </a:solidFill>
                <a:latin typeface="Libre Franklin"/>
                <a:ea typeface="Libre Franklin"/>
                <a:cs typeface="Libre Franklin"/>
                <a:sym typeface="Libre Franklin"/>
              </a:defRPr>
            </a:lvl1pPr>
            <a:lvl2pPr lvl="1" algn="ctr">
              <a:lnSpc>
                <a:spcPct val="100000"/>
              </a:lnSpc>
              <a:spcBef>
                <a:spcPts val="200"/>
              </a:spcBef>
              <a:spcAft>
                <a:spcPts val="0"/>
              </a:spcAft>
              <a:buClr>
                <a:srgbClr val="3F3F3F"/>
              </a:buClr>
              <a:buSzPts val="2400"/>
              <a:buNone/>
              <a:defRPr sz="2400"/>
            </a:lvl2pPr>
            <a:lvl3pPr lvl="2" algn="ctr">
              <a:lnSpc>
                <a:spcPct val="100000"/>
              </a:lnSpc>
              <a:spcBef>
                <a:spcPts val="400"/>
              </a:spcBef>
              <a:spcAft>
                <a:spcPts val="0"/>
              </a:spcAft>
              <a:buClr>
                <a:srgbClr val="3F3F3F"/>
              </a:buClr>
              <a:buSzPts val="2400"/>
              <a:buNone/>
              <a:defRPr sz="2400"/>
            </a:lvl3pPr>
            <a:lvl4pPr lvl="3" algn="ctr">
              <a:lnSpc>
                <a:spcPct val="100000"/>
              </a:lnSpc>
              <a:spcBef>
                <a:spcPts val="400"/>
              </a:spcBef>
              <a:spcAft>
                <a:spcPts val="0"/>
              </a:spcAft>
              <a:buClr>
                <a:srgbClr val="3F3F3F"/>
              </a:buClr>
              <a:buSzPts val="2000"/>
              <a:buNone/>
              <a:defRPr sz="2000"/>
            </a:lvl4pPr>
            <a:lvl5pPr lvl="4" algn="ctr">
              <a:lnSpc>
                <a:spcPct val="100000"/>
              </a:lnSpc>
              <a:spcBef>
                <a:spcPts val="400"/>
              </a:spcBef>
              <a:spcAft>
                <a:spcPts val="0"/>
              </a:spcAft>
              <a:buClr>
                <a:srgbClr val="3F3F3F"/>
              </a:buClr>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a:endParaRPr/>
          </a:p>
        </p:txBody>
      </p:sp>
      <p:cxnSp>
        <p:nvCxnSpPr>
          <p:cNvPr id="21" name="Google Shape;21;p23"/>
          <p:cNvCxnSpPr/>
          <p:nvPr/>
        </p:nvCxnSpPr>
        <p:spPr>
          <a:xfrm>
            <a:off x="1207658" y="4474741"/>
            <a:ext cx="9875520" cy="0"/>
          </a:xfrm>
          <a:prstGeom prst="straightConnector1">
            <a:avLst/>
          </a:prstGeom>
          <a:noFill/>
          <a:ln w="12700" cap="flat" cmpd="sng">
            <a:solidFill>
              <a:srgbClr val="3F3F3F"/>
            </a:solidFill>
            <a:prstDash val="solid"/>
            <a:round/>
            <a:headEnd type="none" w="sm" len="sm"/>
            <a:tailEnd type="none" w="sm" len="sm"/>
          </a:ln>
        </p:spPr>
      </p:cxnSp>
      <p:sp>
        <p:nvSpPr>
          <p:cNvPr id="22" name="Google Shape;22;p2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1"/>
        <p:cNvGrpSpPr/>
        <p:nvPr/>
      </p:nvGrpSpPr>
      <p:grpSpPr>
        <a:xfrm>
          <a:off x="0" y="0"/>
          <a:ext cx="0" cy="0"/>
          <a:chOff x="0" y="0"/>
          <a:chExt cx="0" cy="0"/>
        </a:xfrm>
      </p:grpSpPr>
      <p:sp>
        <p:nvSpPr>
          <p:cNvPr id="82" name="Google Shape;82;p3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32"/>
          <p:cNvSpPr txBox="1">
            <a:spLocks noGrp="1"/>
          </p:cNvSpPr>
          <p:nvPr>
            <p:ph type="body" idx="1"/>
          </p:nvPr>
        </p:nvSpPr>
        <p:spPr>
          <a:xfrm rot="5400000">
            <a:off x="4246034" y="-1040553"/>
            <a:ext cx="3760891" cy="100584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84" name="Google Shape;84;p3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3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7"/>
        <p:cNvGrpSpPr/>
        <p:nvPr/>
      </p:nvGrpSpPr>
      <p:grpSpPr>
        <a:xfrm>
          <a:off x="0" y="0"/>
          <a:ext cx="0" cy="0"/>
          <a:chOff x="0" y="0"/>
          <a:chExt cx="0" cy="0"/>
        </a:xfrm>
      </p:grpSpPr>
      <p:sp>
        <p:nvSpPr>
          <p:cNvPr id="88" name="Google Shape;88;p33"/>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3"/>
          <p:cNvSpPr txBox="1">
            <a:spLocks noGrp="1"/>
          </p:cNvSpPr>
          <p:nvPr>
            <p:ph type="title"/>
          </p:nvPr>
        </p:nvSpPr>
        <p:spPr>
          <a:xfrm rot="5400000">
            <a:off x="7159401" y="1977801"/>
            <a:ext cx="5759898" cy="2628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33"/>
          <p:cNvSpPr txBox="1">
            <a:spLocks noGrp="1"/>
          </p:cNvSpPr>
          <p:nvPr>
            <p:ph type="body" idx="1"/>
          </p:nvPr>
        </p:nvSpPr>
        <p:spPr>
          <a:xfrm rot="5400000">
            <a:off x="1825401" y="-574899"/>
            <a:ext cx="5759898" cy="7734300"/>
          </a:xfrm>
          <a:prstGeom prst="rect">
            <a:avLst/>
          </a:prstGeom>
          <a:noFill/>
          <a:ln>
            <a:noFill/>
          </a:ln>
        </p:spPr>
        <p:txBody>
          <a:bodyPr spcFirstLastPara="1" wrap="square" lIns="45700" tIns="0" rIns="45700" bIns="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91" name="Google Shape;91;p33"/>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33"/>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33"/>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4"/>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28" name="Google Shape;28;p24"/>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4"/>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4"/>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5"/>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5"/>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5"/>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36"/>
        <p:cNvGrpSpPr/>
        <p:nvPr/>
      </p:nvGrpSpPr>
      <p:grpSpPr>
        <a:xfrm>
          <a:off x="0" y="0"/>
          <a:ext cx="0" cy="0"/>
          <a:chOff x="0" y="0"/>
          <a:chExt cx="0" cy="0"/>
        </a:xfrm>
      </p:grpSpPr>
      <p:sp>
        <p:nvSpPr>
          <p:cNvPr id="37" name="Google Shape;37;p26"/>
          <p:cNvSpPr/>
          <p:nvPr/>
        </p:nvSpPr>
        <p:spPr>
          <a:xfrm>
            <a:off x="0" y="4578350"/>
            <a:ext cx="12188825" cy="227965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6"/>
          <p:cNvSpPr>
            <a:spLocks noGrp="1"/>
          </p:cNvSpPr>
          <p:nvPr>
            <p:ph type="pic" idx="2"/>
          </p:nvPr>
        </p:nvSpPr>
        <p:spPr>
          <a:xfrm>
            <a:off x="15" y="0"/>
            <a:ext cx="12191985" cy="4578350"/>
          </a:xfrm>
          <a:prstGeom prst="rect">
            <a:avLst/>
          </a:prstGeom>
          <a:solidFill>
            <a:srgbClr val="D8D8D8"/>
          </a:solidFill>
          <a:ln>
            <a:noFill/>
          </a:ln>
        </p:spPr>
        <p:txBody>
          <a:bodyPr spcFirstLastPara="1" wrap="square" lIns="457200" tIns="457200" rIns="0" bIns="45700" anchor="t" anchorCtr="0">
            <a:normAutofit/>
          </a:bodyPr>
          <a:lstStyle>
            <a:lvl1pPr marR="0" lvl="0" algn="l" rtl="0">
              <a:lnSpc>
                <a:spcPct val="110000"/>
              </a:lnSpc>
              <a:spcBef>
                <a:spcPts val="1200"/>
              </a:spcBef>
              <a:spcAft>
                <a:spcPts val="0"/>
              </a:spcAft>
              <a:buClr>
                <a:schemeClr val="accent1"/>
              </a:buClr>
              <a:buSzPts val="3200"/>
              <a:buFont typeface="Calibri"/>
              <a:buNone/>
              <a:defRPr sz="3200" b="0" i="0" u="none" strike="noStrike" cap="none">
                <a:solidFill>
                  <a:srgbClr val="3F3F3F"/>
                </a:solidFill>
                <a:latin typeface="Libre Franklin"/>
                <a:ea typeface="Libre Franklin"/>
                <a:cs typeface="Libre Franklin"/>
                <a:sym typeface="Libre Franklin"/>
              </a:defRPr>
            </a:lvl1pPr>
            <a:lvl2pPr marR="0" lvl="1" algn="l" rtl="0">
              <a:lnSpc>
                <a:spcPct val="100000"/>
              </a:lnSpc>
              <a:spcBef>
                <a:spcPts val="200"/>
              </a:spcBef>
              <a:spcAft>
                <a:spcPts val="0"/>
              </a:spcAft>
              <a:buClr>
                <a:srgbClr val="3F3F3F"/>
              </a:buClr>
              <a:buSzPts val="2800"/>
              <a:buFont typeface="Calibri"/>
              <a:buNone/>
              <a:defRPr sz="2800" b="0" i="0" u="none" strike="noStrike" cap="none">
                <a:solidFill>
                  <a:srgbClr val="3F3F3F"/>
                </a:solidFill>
                <a:latin typeface="Libre Franklin"/>
                <a:ea typeface="Libre Franklin"/>
                <a:cs typeface="Libre Franklin"/>
                <a:sym typeface="Libre Franklin"/>
              </a:defRPr>
            </a:lvl2pPr>
            <a:lvl3pPr marR="0" lvl="2" algn="l" rtl="0">
              <a:lnSpc>
                <a:spcPct val="100000"/>
              </a:lnSpc>
              <a:spcBef>
                <a:spcPts val="400"/>
              </a:spcBef>
              <a:spcAft>
                <a:spcPts val="0"/>
              </a:spcAft>
              <a:buClr>
                <a:srgbClr val="3F3F3F"/>
              </a:buClr>
              <a:buSzPts val="2400"/>
              <a:buFont typeface="Calibri"/>
              <a:buNone/>
              <a:defRPr sz="2400" b="0" i="0" u="none" strike="noStrike" cap="none">
                <a:solidFill>
                  <a:srgbClr val="3F3F3F"/>
                </a:solidFill>
                <a:latin typeface="Libre Franklin"/>
                <a:ea typeface="Libre Franklin"/>
                <a:cs typeface="Libre Franklin"/>
                <a:sym typeface="Libre Franklin"/>
              </a:defRPr>
            </a:lvl3pPr>
            <a:lvl4pPr marR="0" lvl="3" algn="l" rtl="0">
              <a:lnSpc>
                <a:spcPct val="100000"/>
              </a:lnSpc>
              <a:spcBef>
                <a:spcPts val="400"/>
              </a:spcBef>
              <a:spcAft>
                <a:spcPts val="0"/>
              </a:spcAft>
              <a:buClr>
                <a:srgbClr val="3F3F3F"/>
              </a:buClr>
              <a:buSzPts val="2000"/>
              <a:buFont typeface="Calibri"/>
              <a:buNone/>
              <a:defRPr sz="2000" b="0" i="0" u="none" strike="noStrike" cap="none">
                <a:solidFill>
                  <a:srgbClr val="3F3F3F"/>
                </a:solidFill>
                <a:latin typeface="Libre Franklin"/>
                <a:ea typeface="Libre Franklin"/>
                <a:cs typeface="Libre Franklin"/>
                <a:sym typeface="Libre Franklin"/>
              </a:defRPr>
            </a:lvl4pPr>
            <a:lvl5pPr marR="0" lvl="4" algn="l" rtl="0">
              <a:lnSpc>
                <a:spcPct val="100000"/>
              </a:lnSpc>
              <a:spcBef>
                <a:spcPts val="400"/>
              </a:spcBef>
              <a:spcAft>
                <a:spcPts val="0"/>
              </a:spcAft>
              <a:buClr>
                <a:srgbClr val="3F3F3F"/>
              </a:buClr>
              <a:buSzPts val="2000"/>
              <a:buFont typeface="Calibri"/>
              <a:buNone/>
              <a:defRPr sz="2000" b="0" i="0" u="none" strike="noStrike" cap="none">
                <a:solidFill>
                  <a:srgbClr val="3F3F3F"/>
                </a:solidFill>
                <a:latin typeface="Libre Franklin"/>
                <a:ea typeface="Libre Franklin"/>
                <a:cs typeface="Libre Franklin"/>
                <a:sym typeface="Libre Franklin"/>
              </a:defRPr>
            </a:lvl5pPr>
            <a:lvl6pPr marR="0" lvl="5"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Libre Franklin"/>
                <a:ea typeface="Libre Franklin"/>
                <a:cs typeface="Libre Franklin"/>
                <a:sym typeface="Libre Franklin"/>
              </a:defRPr>
            </a:lvl6pPr>
            <a:lvl7pPr marR="0" lvl="6"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Libre Franklin"/>
                <a:ea typeface="Libre Franklin"/>
                <a:cs typeface="Libre Franklin"/>
                <a:sym typeface="Libre Franklin"/>
              </a:defRPr>
            </a:lvl7pPr>
            <a:lvl8pPr marR="0" lvl="7" algn="l" rtl="0">
              <a:lnSpc>
                <a:spcPct val="90000"/>
              </a:lnSpc>
              <a:spcBef>
                <a:spcPts val="400"/>
              </a:spcBef>
              <a:spcAft>
                <a:spcPts val="0"/>
              </a:spcAft>
              <a:buClr>
                <a:schemeClr val="accent1"/>
              </a:buClr>
              <a:buSzPts val="2000"/>
              <a:buFont typeface="Calibri"/>
              <a:buNone/>
              <a:defRPr sz="2000" b="0" i="0" u="none" strike="noStrike" cap="none">
                <a:solidFill>
                  <a:srgbClr val="3F3F3F"/>
                </a:solidFill>
                <a:latin typeface="Libre Franklin"/>
                <a:ea typeface="Libre Franklin"/>
                <a:cs typeface="Libre Franklin"/>
                <a:sym typeface="Libre Franklin"/>
              </a:defRPr>
            </a:lvl8pPr>
            <a:lvl9pPr marR="0" lvl="8" algn="l" rtl="0">
              <a:lnSpc>
                <a:spcPct val="90000"/>
              </a:lnSpc>
              <a:spcBef>
                <a:spcPts val="400"/>
              </a:spcBef>
              <a:spcAft>
                <a:spcPts val="400"/>
              </a:spcAft>
              <a:buClr>
                <a:schemeClr val="accent1"/>
              </a:buClr>
              <a:buSzPts val="2000"/>
              <a:buFont typeface="Calibri"/>
              <a:buNone/>
              <a:defRPr sz="2000" b="0" i="0" u="none" strike="noStrike" cap="none">
                <a:solidFill>
                  <a:srgbClr val="3F3F3F"/>
                </a:solidFill>
                <a:latin typeface="Libre Franklin"/>
                <a:ea typeface="Libre Franklin"/>
                <a:cs typeface="Libre Franklin"/>
                <a:sym typeface="Libre Franklin"/>
              </a:defRPr>
            </a:lvl9pPr>
          </a:lstStyle>
          <a:p>
            <a:endParaRPr/>
          </a:p>
        </p:txBody>
      </p:sp>
      <p:sp>
        <p:nvSpPr>
          <p:cNvPr id="39" name="Google Shape;39;p26"/>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Autofit/>
          </a:bodyPr>
          <a:lstStyle>
            <a:lvl1pPr lvl="0" algn="l">
              <a:lnSpc>
                <a:spcPct val="90000"/>
              </a:lnSpc>
              <a:spcBef>
                <a:spcPts val="0"/>
              </a:spcBef>
              <a:spcAft>
                <a:spcPts val="0"/>
              </a:spcAft>
              <a:buClr>
                <a:srgbClr val="FFFFFF"/>
              </a:buClr>
              <a:buSzPts val="3600"/>
              <a:buFont typeface="Bookman Old Style"/>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6"/>
          <p:cNvSpPr txBox="1">
            <a:spLocks noGrp="1"/>
          </p:cNvSpPr>
          <p:nvPr>
            <p:ph type="body" idx="1"/>
          </p:nvPr>
        </p:nvSpPr>
        <p:spPr>
          <a:xfrm>
            <a:off x="1097279" y="5715000"/>
            <a:ext cx="10113264" cy="609600"/>
          </a:xfrm>
          <a:prstGeom prst="rect">
            <a:avLst/>
          </a:prstGeom>
          <a:noFill/>
          <a:ln>
            <a:noFill/>
          </a:ln>
        </p:spPr>
        <p:txBody>
          <a:bodyPr spcFirstLastPara="1" wrap="square" lIns="91425" tIns="0" rIns="91425" bIns="0" anchor="t" anchorCtr="0">
            <a:normAutofit/>
          </a:bodyPr>
          <a:lstStyle>
            <a:lvl1pPr marL="457200" lvl="0" indent="-228600" algn="l">
              <a:lnSpc>
                <a:spcPct val="110000"/>
              </a:lnSpc>
              <a:spcBef>
                <a:spcPts val="0"/>
              </a:spcBef>
              <a:spcAft>
                <a:spcPts val="0"/>
              </a:spcAft>
              <a:buSzPts val="1800"/>
              <a:buNone/>
              <a:defRPr sz="1800">
                <a:solidFill>
                  <a:srgbClr val="FFFFFF"/>
                </a:solidFill>
              </a:defRPr>
            </a:lvl1pPr>
            <a:lvl2pPr marL="914400" lvl="1" indent="-228600" algn="l">
              <a:lnSpc>
                <a:spcPct val="100000"/>
              </a:lnSpc>
              <a:spcBef>
                <a:spcPts val="6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41" name="Google Shape;41;p26"/>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6"/>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6"/>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lt1"/>
        </a:solidFill>
        <a:effectLst/>
      </p:bgPr>
    </p:bg>
    <p:spTree>
      <p:nvGrpSpPr>
        <p:cNvPr id="1" name="Shape 44"/>
        <p:cNvGrpSpPr/>
        <p:nvPr/>
      </p:nvGrpSpPr>
      <p:grpSpPr>
        <a:xfrm>
          <a:off x="0" y="0"/>
          <a:ext cx="0" cy="0"/>
          <a:chOff x="0" y="0"/>
          <a:chExt cx="0" cy="0"/>
        </a:xfrm>
      </p:grpSpPr>
      <p:sp>
        <p:nvSpPr>
          <p:cNvPr id="45" name="Google Shape;45;p27"/>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7"/>
          <p:cNvSpPr txBox="1">
            <a:spLocks noGrp="1"/>
          </p:cNvSpPr>
          <p:nvPr>
            <p:ph type="title"/>
          </p:nvPr>
        </p:nvSpPr>
        <p:spPr>
          <a:xfrm>
            <a:off x="1097280" y="758952"/>
            <a:ext cx="10058400" cy="35661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8000"/>
              <a:buFont typeface="Bookman Old Style"/>
              <a:buNone/>
              <a:defRPr sz="8000" b="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7"/>
          <p:cNvSpPr txBox="1">
            <a:spLocks noGrp="1"/>
          </p:cNvSpPr>
          <p:nvPr>
            <p:ph type="body" idx="1"/>
          </p:nvPr>
        </p:nvSpPr>
        <p:spPr>
          <a:xfrm>
            <a:off x="1097280" y="4663440"/>
            <a:ext cx="10058400" cy="11430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2400"/>
              <a:buNone/>
              <a:defRPr sz="2400" cap="none">
                <a:solidFill>
                  <a:schemeClr val="dk1"/>
                </a:solidFill>
                <a:latin typeface="Libre Franklin"/>
                <a:ea typeface="Libre Franklin"/>
                <a:cs typeface="Libre Franklin"/>
                <a:sym typeface="Libre Franklin"/>
              </a:defRPr>
            </a:lvl1pPr>
            <a:lvl2pPr marL="914400" lvl="1" indent="-228600" algn="l">
              <a:lnSpc>
                <a:spcPct val="100000"/>
              </a:lnSpc>
              <a:spcBef>
                <a:spcPts val="200"/>
              </a:spcBef>
              <a:spcAft>
                <a:spcPts val="0"/>
              </a:spcAft>
              <a:buClr>
                <a:srgbClr val="888888"/>
              </a:buClr>
              <a:buSzPts val="1800"/>
              <a:buNone/>
              <a:defRPr sz="1800">
                <a:solidFill>
                  <a:srgbClr val="888888"/>
                </a:solidFill>
              </a:defRPr>
            </a:lvl2pPr>
            <a:lvl3pPr marL="1371600" lvl="2" indent="-228600" algn="l">
              <a:lnSpc>
                <a:spcPct val="100000"/>
              </a:lnSpc>
              <a:spcBef>
                <a:spcPts val="400"/>
              </a:spcBef>
              <a:spcAft>
                <a:spcPts val="0"/>
              </a:spcAft>
              <a:buClr>
                <a:srgbClr val="888888"/>
              </a:buClr>
              <a:buSzPts val="1600"/>
              <a:buNone/>
              <a:defRPr sz="1600">
                <a:solidFill>
                  <a:srgbClr val="888888"/>
                </a:solidFill>
              </a:defRPr>
            </a:lvl3pPr>
            <a:lvl4pPr marL="1828800" lvl="3" indent="-228600" algn="l">
              <a:lnSpc>
                <a:spcPct val="100000"/>
              </a:lnSpc>
              <a:spcBef>
                <a:spcPts val="400"/>
              </a:spcBef>
              <a:spcAft>
                <a:spcPts val="0"/>
              </a:spcAft>
              <a:buClr>
                <a:srgbClr val="888888"/>
              </a:buClr>
              <a:buSzPts val="1400"/>
              <a:buNone/>
              <a:defRPr sz="1400">
                <a:solidFill>
                  <a:srgbClr val="888888"/>
                </a:solidFill>
              </a:defRPr>
            </a:lvl4pPr>
            <a:lvl5pPr marL="2286000" lvl="4" indent="-228600" algn="l">
              <a:lnSpc>
                <a:spcPct val="100000"/>
              </a:lnSpc>
              <a:spcBef>
                <a:spcPts val="400"/>
              </a:spcBef>
              <a:spcAft>
                <a:spcPts val="0"/>
              </a:spcAft>
              <a:buClr>
                <a:srgbClr val="888888"/>
              </a:buClr>
              <a:buSzPts val="1400"/>
              <a:buNone/>
              <a:defRPr sz="1400">
                <a:solidFill>
                  <a:srgbClr val="888888"/>
                </a:solidFill>
              </a:defRPr>
            </a:lvl5pPr>
            <a:lvl6pPr marL="2743200" lvl="5" indent="-228600" algn="l">
              <a:lnSpc>
                <a:spcPct val="90000"/>
              </a:lnSpc>
              <a:spcBef>
                <a:spcPts val="400"/>
              </a:spcBef>
              <a:spcAft>
                <a:spcPts val="0"/>
              </a:spcAft>
              <a:buSzPts val="1400"/>
              <a:buNone/>
              <a:defRPr sz="1400">
                <a:solidFill>
                  <a:srgbClr val="888888"/>
                </a:solidFill>
              </a:defRPr>
            </a:lvl6pPr>
            <a:lvl7pPr marL="3200400" lvl="6" indent="-228600" algn="l">
              <a:lnSpc>
                <a:spcPct val="90000"/>
              </a:lnSpc>
              <a:spcBef>
                <a:spcPts val="400"/>
              </a:spcBef>
              <a:spcAft>
                <a:spcPts val="0"/>
              </a:spcAft>
              <a:buSzPts val="1400"/>
              <a:buNone/>
              <a:defRPr sz="1400">
                <a:solidFill>
                  <a:srgbClr val="888888"/>
                </a:solidFill>
              </a:defRPr>
            </a:lvl7pPr>
            <a:lvl8pPr marL="3657600" lvl="7" indent="-228600" algn="l">
              <a:lnSpc>
                <a:spcPct val="90000"/>
              </a:lnSpc>
              <a:spcBef>
                <a:spcPts val="400"/>
              </a:spcBef>
              <a:spcAft>
                <a:spcPts val="0"/>
              </a:spcAft>
              <a:buSzPts val="1400"/>
              <a:buNone/>
              <a:defRPr sz="1400">
                <a:solidFill>
                  <a:srgbClr val="888888"/>
                </a:solidFill>
              </a:defRPr>
            </a:lvl8pPr>
            <a:lvl9pPr marL="4114800" lvl="8" indent="-228600" algn="l">
              <a:lnSpc>
                <a:spcPct val="90000"/>
              </a:lnSpc>
              <a:spcBef>
                <a:spcPts val="400"/>
              </a:spcBef>
              <a:spcAft>
                <a:spcPts val="400"/>
              </a:spcAft>
              <a:buSzPts val="1400"/>
              <a:buNone/>
              <a:defRPr sz="1400">
                <a:solidFill>
                  <a:srgbClr val="888888"/>
                </a:solidFill>
              </a:defRPr>
            </a:lvl9pPr>
          </a:lstStyle>
          <a:p>
            <a:endParaRPr/>
          </a:p>
        </p:txBody>
      </p:sp>
      <p:cxnSp>
        <p:nvCxnSpPr>
          <p:cNvPr id="48" name="Google Shape;48;p27"/>
          <p:cNvCxnSpPr/>
          <p:nvPr/>
        </p:nvCxnSpPr>
        <p:spPr>
          <a:xfrm>
            <a:off x="1207658" y="4485132"/>
            <a:ext cx="9875520" cy="0"/>
          </a:xfrm>
          <a:prstGeom prst="straightConnector1">
            <a:avLst/>
          </a:prstGeom>
          <a:noFill/>
          <a:ln w="12700" cap="flat" cmpd="sng">
            <a:solidFill>
              <a:srgbClr val="3F3F3F"/>
            </a:solidFill>
            <a:prstDash val="solid"/>
            <a:round/>
            <a:headEnd type="none" w="sm" len="sm"/>
            <a:tailEnd type="none" w="sm" len="sm"/>
          </a:ln>
        </p:spPr>
      </p:cxnSp>
      <p:sp>
        <p:nvSpPr>
          <p:cNvPr id="49" name="Google Shape;49;p27"/>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7"/>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7"/>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28"/>
          <p:cNvSpPr txBox="1">
            <a:spLocks noGrp="1"/>
          </p:cNvSpPr>
          <p:nvPr>
            <p:ph type="body" idx="1"/>
          </p:nvPr>
        </p:nvSpPr>
        <p:spPr>
          <a:xfrm>
            <a:off x="1097280" y="2120900"/>
            <a:ext cx="4639736" cy="3748193"/>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28"/>
          <p:cNvSpPr txBox="1">
            <a:spLocks noGrp="1"/>
          </p:cNvSpPr>
          <p:nvPr>
            <p:ph type="body" idx="2"/>
          </p:nvPr>
        </p:nvSpPr>
        <p:spPr>
          <a:xfrm>
            <a:off x="6515944" y="2120900"/>
            <a:ext cx="4639736" cy="3748194"/>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28"/>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8"/>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8"/>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9"/>
        <p:cNvGrpSpPr/>
        <p:nvPr/>
      </p:nvGrpSpPr>
      <p:grpSpPr>
        <a:xfrm>
          <a:off x="0" y="0"/>
          <a:ext cx="0" cy="0"/>
          <a:chOff x="0" y="0"/>
          <a:chExt cx="0" cy="0"/>
        </a:xfrm>
      </p:grpSpPr>
      <p:sp>
        <p:nvSpPr>
          <p:cNvPr id="60" name="Google Shape;60;p29"/>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9"/>
          <p:cNvSpPr txBox="1">
            <a:spLocks noGrp="1"/>
          </p:cNvSpPr>
          <p:nvPr>
            <p:ph type="body" idx="1"/>
          </p:nvPr>
        </p:nvSpPr>
        <p:spPr>
          <a:xfrm>
            <a:off x="1097280" y="2057400"/>
            <a:ext cx="4639736"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1200"/>
              </a:spcBef>
              <a:spcAft>
                <a:spcPts val="0"/>
              </a:spcAft>
              <a:buSzPts val="2000"/>
              <a:buNone/>
              <a:defRPr sz="2000" b="0" cap="none">
                <a:solidFill>
                  <a:schemeClr val="dk1"/>
                </a:solidFill>
              </a:defRPr>
            </a:lvl1pPr>
            <a:lvl2pPr marL="914400" lvl="1" indent="-228600" algn="l">
              <a:lnSpc>
                <a:spcPct val="100000"/>
              </a:lnSpc>
              <a:spcBef>
                <a:spcPts val="200"/>
              </a:spcBef>
              <a:spcAft>
                <a:spcPts val="0"/>
              </a:spcAft>
              <a:buClr>
                <a:srgbClr val="3F3F3F"/>
              </a:buClr>
              <a:buSzPts val="2000"/>
              <a:buNone/>
              <a:defRPr sz="2000" b="1"/>
            </a:lvl2pPr>
            <a:lvl3pPr marL="1371600" lvl="2" indent="-228600" algn="l">
              <a:lnSpc>
                <a:spcPct val="100000"/>
              </a:lnSpc>
              <a:spcBef>
                <a:spcPts val="400"/>
              </a:spcBef>
              <a:spcAft>
                <a:spcPts val="0"/>
              </a:spcAft>
              <a:buClr>
                <a:srgbClr val="3F3F3F"/>
              </a:buClr>
              <a:buSzPts val="1800"/>
              <a:buNone/>
              <a:defRPr sz="1800" b="1"/>
            </a:lvl3pPr>
            <a:lvl4pPr marL="1828800" lvl="3" indent="-228600" algn="l">
              <a:lnSpc>
                <a:spcPct val="100000"/>
              </a:lnSpc>
              <a:spcBef>
                <a:spcPts val="400"/>
              </a:spcBef>
              <a:spcAft>
                <a:spcPts val="0"/>
              </a:spcAft>
              <a:buClr>
                <a:srgbClr val="3F3F3F"/>
              </a:buClr>
              <a:buSzPts val="1600"/>
              <a:buNone/>
              <a:defRPr sz="1600" b="1"/>
            </a:lvl4pPr>
            <a:lvl5pPr marL="2286000" lvl="4" indent="-228600" algn="l">
              <a:lnSpc>
                <a:spcPct val="100000"/>
              </a:lnSpc>
              <a:spcBef>
                <a:spcPts val="400"/>
              </a:spcBef>
              <a:spcAft>
                <a:spcPts val="0"/>
              </a:spcAft>
              <a:buClr>
                <a:srgbClr val="3F3F3F"/>
              </a:buClr>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62" name="Google Shape;62;p29"/>
          <p:cNvSpPr txBox="1">
            <a:spLocks noGrp="1"/>
          </p:cNvSpPr>
          <p:nvPr>
            <p:ph type="body" idx="2"/>
          </p:nvPr>
        </p:nvSpPr>
        <p:spPr>
          <a:xfrm>
            <a:off x="1097280" y="2958274"/>
            <a:ext cx="4639736" cy="291082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3" name="Google Shape;63;p29"/>
          <p:cNvSpPr txBox="1">
            <a:spLocks noGrp="1"/>
          </p:cNvSpPr>
          <p:nvPr>
            <p:ph type="body" idx="3"/>
          </p:nvPr>
        </p:nvSpPr>
        <p:spPr>
          <a:xfrm>
            <a:off x="6515944" y="2057400"/>
            <a:ext cx="4639736" cy="73628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1200"/>
              </a:spcBef>
              <a:spcAft>
                <a:spcPts val="0"/>
              </a:spcAft>
              <a:buSzPts val="2000"/>
              <a:buNone/>
              <a:defRPr sz="2000" b="0" cap="none">
                <a:solidFill>
                  <a:schemeClr val="dk1"/>
                </a:solidFill>
              </a:defRPr>
            </a:lvl1pPr>
            <a:lvl2pPr marL="914400" lvl="1" indent="-228600" algn="l">
              <a:lnSpc>
                <a:spcPct val="100000"/>
              </a:lnSpc>
              <a:spcBef>
                <a:spcPts val="200"/>
              </a:spcBef>
              <a:spcAft>
                <a:spcPts val="0"/>
              </a:spcAft>
              <a:buClr>
                <a:srgbClr val="3F3F3F"/>
              </a:buClr>
              <a:buSzPts val="2000"/>
              <a:buNone/>
              <a:defRPr sz="2000" b="1"/>
            </a:lvl2pPr>
            <a:lvl3pPr marL="1371600" lvl="2" indent="-228600" algn="l">
              <a:lnSpc>
                <a:spcPct val="100000"/>
              </a:lnSpc>
              <a:spcBef>
                <a:spcPts val="400"/>
              </a:spcBef>
              <a:spcAft>
                <a:spcPts val="0"/>
              </a:spcAft>
              <a:buClr>
                <a:srgbClr val="3F3F3F"/>
              </a:buClr>
              <a:buSzPts val="1800"/>
              <a:buNone/>
              <a:defRPr sz="1800" b="1"/>
            </a:lvl3pPr>
            <a:lvl4pPr marL="1828800" lvl="3" indent="-228600" algn="l">
              <a:lnSpc>
                <a:spcPct val="100000"/>
              </a:lnSpc>
              <a:spcBef>
                <a:spcPts val="400"/>
              </a:spcBef>
              <a:spcAft>
                <a:spcPts val="0"/>
              </a:spcAft>
              <a:buClr>
                <a:srgbClr val="3F3F3F"/>
              </a:buClr>
              <a:buSzPts val="1600"/>
              <a:buNone/>
              <a:defRPr sz="1600" b="1"/>
            </a:lvl4pPr>
            <a:lvl5pPr marL="2286000" lvl="4" indent="-228600" algn="l">
              <a:lnSpc>
                <a:spcPct val="100000"/>
              </a:lnSpc>
              <a:spcBef>
                <a:spcPts val="400"/>
              </a:spcBef>
              <a:spcAft>
                <a:spcPts val="0"/>
              </a:spcAft>
              <a:buClr>
                <a:srgbClr val="3F3F3F"/>
              </a:buClr>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64" name="Google Shape;64;p29"/>
          <p:cNvSpPr txBox="1">
            <a:spLocks noGrp="1"/>
          </p:cNvSpPr>
          <p:nvPr>
            <p:ph type="body" idx="4"/>
          </p:nvPr>
        </p:nvSpPr>
        <p:spPr>
          <a:xfrm>
            <a:off x="6515944" y="2958273"/>
            <a:ext cx="4639736" cy="2910821"/>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5" name="Google Shape;65;p29"/>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9"/>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9"/>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8"/>
        <p:cNvGrpSpPr/>
        <p:nvPr/>
      </p:nvGrpSpPr>
      <p:grpSpPr>
        <a:xfrm>
          <a:off x="0" y="0"/>
          <a:ext cx="0" cy="0"/>
          <a:chOff x="0" y="0"/>
          <a:chExt cx="0" cy="0"/>
        </a:xfrm>
      </p:grpSpPr>
      <p:sp>
        <p:nvSpPr>
          <p:cNvPr id="69" name="Google Shape;69;p30"/>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0"/>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0"/>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0"/>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73"/>
        <p:cNvGrpSpPr/>
        <p:nvPr/>
      </p:nvGrpSpPr>
      <p:grpSpPr>
        <a:xfrm>
          <a:off x="0" y="0"/>
          <a:ext cx="0" cy="0"/>
          <a:chOff x="0" y="0"/>
          <a:chExt cx="0" cy="0"/>
        </a:xfrm>
      </p:grpSpPr>
      <p:sp>
        <p:nvSpPr>
          <p:cNvPr id="74" name="Google Shape;74;p31"/>
          <p:cNvSpPr/>
          <p:nvPr/>
        </p:nvSpPr>
        <p:spPr>
          <a:xfrm>
            <a:off x="16" y="0"/>
            <a:ext cx="4654296" cy="68580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1"/>
          <p:cNvSpPr txBox="1">
            <a:spLocks noGrp="1"/>
          </p:cNvSpPr>
          <p:nvPr>
            <p:ph type="title"/>
          </p:nvPr>
        </p:nvSpPr>
        <p:spPr>
          <a:xfrm>
            <a:off x="643466" y="786383"/>
            <a:ext cx="3517567" cy="20939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FFFF"/>
              </a:buClr>
              <a:buSzPts val="3600"/>
              <a:buFont typeface="Bookman Old Style"/>
              <a:buNone/>
              <a:defRPr sz="36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1"/>
          <p:cNvSpPr txBox="1">
            <a:spLocks noGrp="1"/>
          </p:cNvSpPr>
          <p:nvPr>
            <p:ph type="body" idx="1"/>
          </p:nvPr>
        </p:nvSpPr>
        <p:spPr>
          <a:xfrm>
            <a:off x="5458984" y="812799"/>
            <a:ext cx="5928344" cy="5294757"/>
          </a:xfrm>
          <a:prstGeom prst="rect">
            <a:avLst/>
          </a:prstGeom>
          <a:noFill/>
          <a:ln>
            <a:noFill/>
          </a:ln>
        </p:spPr>
        <p:txBody>
          <a:bodyPr spcFirstLastPara="1" wrap="square" lIns="0" tIns="45700" rIns="0" bIns="45700" anchor="t" anchorCtr="0">
            <a:normAutofit/>
          </a:bodyPr>
          <a:lstStyle>
            <a:lvl1pPr marL="457200" lvl="0" indent="-342900" algn="l">
              <a:lnSpc>
                <a:spcPct val="110000"/>
              </a:lnSpc>
              <a:spcBef>
                <a:spcPts val="1200"/>
              </a:spcBef>
              <a:spcAft>
                <a:spcPts val="0"/>
              </a:spcAft>
              <a:buSzPts val="1800"/>
              <a:buChar char=" "/>
              <a:defRPr/>
            </a:lvl1pPr>
            <a:lvl2pPr marL="914400" lvl="1" indent="-342900" algn="l">
              <a:lnSpc>
                <a:spcPct val="100000"/>
              </a:lnSpc>
              <a:spcBef>
                <a:spcPts val="200"/>
              </a:spcBef>
              <a:spcAft>
                <a:spcPts val="0"/>
              </a:spcAft>
              <a:buClr>
                <a:srgbClr val="3F3F3F"/>
              </a:buClr>
              <a:buSzPts val="1800"/>
              <a:buChar char="◦"/>
              <a:defRPr/>
            </a:lvl2pPr>
            <a:lvl3pPr marL="1371600" lvl="2" indent="-342900" algn="l">
              <a:lnSpc>
                <a:spcPct val="100000"/>
              </a:lnSpc>
              <a:spcBef>
                <a:spcPts val="400"/>
              </a:spcBef>
              <a:spcAft>
                <a:spcPts val="0"/>
              </a:spcAft>
              <a:buClr>
                <a:srgbClr val="3F3F3F"/>
              </a:buClr>
              <a:buSzPts val="1800"/>
              <a:buChar char="◦"/>
              <a:defRPr/>
            </a:lvl3pPr>
            <a:lvl4pPr marL="1828800" lvl="3" indent="-342900" algn="l">
              <a:lnSpc>
                <a:spcPct val="100000"/>
              </a:lnSpc>
              <a:spcBef>
                <a:spcPts val="400"/>
              </a:spcBef>
              <a:spcAft>
                <a:spcPts val="0"/>
              </a:spcAft>
              <a:buClr>
                <a:srgbClr val="3F3F3F"/>
              </a:buClr>
              <a:buSzPts val="1800"/>
              <a:buChar char="◦"/>
              <a:defRPr/>
            </a:lvl4pPr>
            <a:lvl5pPr marL="2286000" lvl="4" indent="-342900" algn="l">
              <a:lnSpc>
                <a:spcPct val="100000"/>
              </a:lnSpc>
              <a:spcBef>
                <a:spcPts val="400"/>
              </a:spcBef>
              <a:spcAft>
                <a:spcPts val="0"/>
              </a:spcAft>
              <a:buClr>
                <a:srgbClr val="3F3F3F"/>
              </a:buClr>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77" name="Google Shape;77;p31"/>
          <p:cNvSpPr txBox="1">
            <a:spLocks noGrp="1"/>
          </p:cNvSpPr>
          <p:nvPr>
            <p:ph type="body" idx="2"/>
          </p:nvPr>
        </p:nvSpPr>
        <p:spPr>
          <a:xfrm>
            <a:off x="643465" y="3043050"/>
            <a:ext cx="3517567" cy="306450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200"/>
              </a:spcBef>
              <a:spcAft>
                <a:spcPts val="0"/>
              </a:spcAft>
              <a:buSzPts val="1800"/>
              <a:buNone/>
              <a:defRPr sz="1800">
                <a:solidFill>
                  <a:srgbClr val="FFFFFF"/>
                </a:solidFill>
              </a:defRPr>
            </a:lvl1pPr>
            <a:lvl2pPr marL="914400" lvl="1" indent="-228600" algn="l">
              <a:lnSpc>
                <a:spcPct val="100000"/>
              </a:lnSpc>
              <a:spcBef>
                <a:spcPts val="200"/>
              </a:spcBef>
              <a:spcAft>
                <a:spcPts val="0"/>
              </a:spcAft>
              <a:buClr>
                <a:srgbClr val="3F3F3F"/>
              </a:buClr>
              <a:buSzPts val="1200"/>
              <a:buNone/>
              <a:defRPr sz="1200"/>
            </a:lvl2pPr>
            <a:lvl3pPr marL="1371600" lvl="2" indent="-228600" algn="l">
              <a:lnSpc>
                <a:spcPct val="100000"/>
              </a:lnSpc>
              <a:spcBef>
                <a:spcPts val="400"/>
              </a:spcBef>
              <a:spcAft>
                <a:spcPts val="0"/>
              </a:spcAft>
              <a:buClr>
                <a:srgbClr val="3F3F3F"/>
              </a:buClr>
              <a:buSzPts val="1000"/>
              <a:buNone/>
              <a:defRPr sz="1000"/>
            </a:lvl3pPr>
            <a:lvl4pPr marL="1828800" lvl="3" indent="-228600" algn="l">
              <a:lnSpc>
                <a:spcPct val="100000"/>
              </a:lnSpc>
              <a:spcBef>
                <a:spcPts val="400"/>
              </a:spcBef>
              <a:spcAft>
                <a:spcPts val="0"/>
              </a:spcAft>
              <a:buClr>
                <a:srgbClr val="3F3F3F"/>
              </a:buClr>
              <a:buSzPts val="900"/>
              <a:buNone/>
              <a:defRPr sz="900"/>
            </a:lvl4pPr>
            <a:lvl5pPr marL="2286000" lvl="4" indent="-228600" algn="l">
              <a:lnSpc>
                <a:spcPct val="100000"/>
              </a:lnSpc>
              <a:spcBef>
                <a:spcPts val="400"/>
              </a:spcBef>
              <a:spcAft>
                <a:spcPts val="0"/>
              </a:spcAft>
              <a:buClr>
                <a:srgbClr val="3F3F3F"/>
              </a:buClr>
              <a:buSzPts val="900"/>
              <a:buNone/>
              <a:defRPr sz="900"/>
            </a:lvl5pPr>
            <a:lvl6pPr marL="2743200" lvl="5" indent="-228600" algn="l">
              <a:lnSpc>
                <a:spcPct val="90000"/>
              </a:lnSpc>
              <a:spcBef>
                <a:spcPts val="400"/>
              </a:spcBef>
              <a:spcAft>
                <a:spcPts val="0"/>
              </a:spcAft>
              <a:buSzPts val="900"/>
              <a:buNone/>
              <a:defRPr sz="900"/>
            </a:lvl6pPr>
            <a:lvl7pPr marL="3200400" lvl="6" indent="-228600" algn="l">
              <a:lnSpc>
                <a:spcPct val="90000"/>
              </a:lnSpc>
              <a:spcBef>
                <a:spcPts val="400"/>
              </a:spcBef>
              <a:spcAft>
                <a:spcPts val="0"/>
              </a:spcAft>
              <a:buSzPts val="900"/>
              <a:buNone/>
              <a:defRPr sz="900"/>
            </a:lvl7pPr>
            <a:lvl8pPr marL="3657600" lvl="7" indent="-228600" algn="l">
              <a:lnSpc>
                <a:spcPct val="90000"/>
              </a:lnSpc>
              <a:spcBef>
                <a:spcPts val="400"/>
              </a:spcBef>
              <a:spcAft>
                <a:spcPts val="0"/>
              </a:spcAft>
              <a:buSzPts val="900"/>
              <a:buNone/>
              <a:defRPr sz="900"/>
            </a:lvl8pPr>
            <a:lvl9pPr marL="4114800" lvl="8" indent="-228600" algn="l">
              <a:lnSpc>
                <a:spcPct val="90000"/>
              </a:lnSpc>
              <a:spcBef>
                <a:spcPts val="400"/>
              </a:spcBef>
              <a:spcAft>
                <a:spcPts val="400"/>
              </a:spcAft>
              <a:buSzPts val="900"/>
              <a:buNone/>
              <a:defRPr sz="900"/>
            </a:lvl9pPr>
          </a:lstStyle>
          <a:p>
            <a:endParaRPr/>
          </a:p>
        </p:txBody>
      </p:sp>
      <p:sp>
        <p:nvSpPr>
          <p:cNvPr id="78" name="Google Shape;78;p31"/>
          <p:cNvSpPr txBox="1">
            <a:spLocks noGrp="1"/>
          </p:cNvSpPr>
          <p:nvPr>
            <p:ph type="dt" idx="10"/>
          </p:nvPr>
        </p:nvSpPr>
        <p:spPr>
          <a:xfrm>
            <a:off x="643464" y="6446520"/>
            <a:ext cx="3517568"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1"/>
          <p:cNvSpPr txBox="1">
            <a:spLocks noGrp="1"/>
          </p:cNvSpPr>
          <p:nvPr>
            <p:ph type="ftr" idx="11"/>
          </p:nvPr>
        </p:nvSpPr>
        <p:spPr>
          <a:xfrm>
            <a:off x="5458983" y="6446520"/>
            <a:ext cx="533401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31"/>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800">
                <a:solidFill>
                  <a:schemeClr val="dk2"/>
                </a:solidFill>
                <a:latin typeface="Libre Franklin"/>
                <a:ea typeface="Libre Franklin"/>
                <a:cs typeface="Libre Franklin"/>
                <a:sym typeface="Libre Franklin"/>
              </a:defRPr>
            </a:lvl1pPr>
            <a:lvl2pPr marL="0" lvl="1" indent="0" algn="l">
              <a:spcBef>
                <a:spcPts val="0"/>
              </a:spcBef>
              <a:buNone/>
              <a:defRPr sz="800">
                <a:solidFill>
                  <a:schemeClr val="dk2"/>
                </a:solidFill>
                <a:latin typeface="Libre Franklin"/>
                <a:ea typeface="Libre Franklin"/>
                <a:cs typeface="Libre Franklin"/>
                <a:sym typeface="Libre Franklin"/>
              </a:defRPr>
            </a:lvl2pPr>
            <a:lvl3pPr marL="0" lvl="2" indent="0" algn="l">
              <a:spcBef>
                <a:spcPts val="0"/>
              </a:spcBef>
              <a:buNone/>
              <a:defRPr sz="800">
                <a:solidFill>
                  <a:schemeClr val="dk2"/>
                </a:solidFill>
                <a:latin typeface="Libre Franklin"/>
                <a:ea typeface="Libre Franklin"/>
                <a:cs typeface="Libre Franklin"/>
                <a:sym typeface="Libre Franklin"/>
              </a:defRPr>
            </a:lvl3pPr>
            <a:lvl4pPr marL="0" lvl="3" indent="0" algn="l">
              <a:spcBef>
                <a:spcPts val="0"/>
              </a:spcBef>
              <a:buNone/>
              <a:defRPr sz="800">
                <a:solidFill>
                  <a:schemeClr val="dk2"/>
                </a:solidFill>
                <a:latin typeface="Libre Franklin"/>
                <a:ea typeface="Libre Franklin"/>
                <a:cs typeface="Libre Franklin"/>
                <a:sym typeface="Libre Franklin"/>
              </a:defRPr>
            </a:lvl4pPr>
            <a:lvl5pPr marL="0" lvl="4" indent="0" algn="l">
              <a:spcBef>
                <a:spcPts val="0"/>
              </a:spcBef>
              <a:buNone/>
              <a:defRPr sz="800">
                <a:solidFill>
                  <a:schemeClr val="dk2"/>
                </a:solidFill>
                <a:latin typeface="Libre Franklin"/>
                <a:ea typeface="Libre Franklin"/>
                <a:cs typeface="Libre Franklin"/>
                <a:sym typeface="Libre Franklin"/>
              </a:defRPr>
            </a:lvl5pPr>
            <a:lvl6pPr marL="0" lvl="5" indent="0" algn="l">
              <a:spcBef>
                <a:spcPts val="0"/>
              </a:spcBef>
              <a:buNone/>
              <a:defRPr sz="800">
                <a:solidFill>
                  <a:schemeClr val="dk2"/>
                </a:solidFill>
                <a:latin typeface="Libre Franklin"/>
                <a:ea typeface="Libre Franklin"/>
                <a:cs typeface="Libre Franklin"/>
                <a:sym typeface="Libre Franklin"/>
              </a:defRPr>
            </a:lvl6pPr>
            <a:lvl7pPr marL="0" lvl="6" indent="0" algn="l">
              <a:spcBef>
                <a:spcPts val="0"/>
              </a:spcBef>
              <a:buNone/>
              <a:defRPr sz="800">
                <a:solidFill>
                  <a:schemeClr val="dk2"/>
                </a:solidFill>
                <a:latin typeface="Libre Franklin"/>
                <a:ea typeface="Libre Franklin"/>
                <a:cs typeface="Libre Franklin"/>
                <a:sym typeface="Libre Franklin"/>
              </a:defRPr>
            </a:lvl7pPr>
            <a:lvl8pPr marL="0" lvl="7" indent="0" algn="l">
              <a:spcBef>
                <a:spcPts val="0"/>
              </a:spcBef>
              <a:buNone/>
              <a:defRPr sz="800">
                <a:solidFill>
                  <a:schemeClr val="dk2"/>
                </a:solidFill>
                <a:latin typeface="Libre Franklin"/>
                <a:ea typeface="Libre Franklin"/>
                <a:cs typeface="Libre Franklin"/>
                <a:sym typeface="Libre Franklin"/>
              </a:defRPr>
            </a:lvl8pPr>
            <a:lvl9pPr marL="0" lvl="8" indent="0" algn="l">
              <a:spcBef>
                <a:spcPts val="0"/>
              </a:spcBef>
              <a:buNone/>
              <a:defRPr sz="800">
                <a:solidFill>
                  <a:schemeClr val="dk2"/>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p:nvPr/>
        </p:nvSpPr>
        <p:spPr>
          <a:xfrm>
            <a:off x="3175" y="6400800"/>
            <a:ext cx="12188825" cy="4572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3F3F3F"/>
              </a:buClr>
              <a:buSzPts val="4700"/>
              <a:buFont typeface="Bookman Old Style"/>
              <a:buNone/>
              <a:defRPr sz="4700" b="0" i="0" u="none" strike="noStrike" cap="none">
                <a:solidFill>
                  <a:srgbClr val="3F3F3F"/>
                </a:solidFill>
                <a:latin typeface="Bookman Old Style"/>
                <a:ea typeface="Bookman Old Style"/>
                <a:cs typeface="Bookman Old Style"/>
                <a:sym typeface="Bookman Old Styl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lvl1pPr marL="457200" marR="0" lvl="0" indent="-349250" algn="l" rtl="0">
              <a:lnSpc>
                <a:spcPct val="110000"/>
              </a:lnSpc>
              <a:spcBef>
                <a:spcPts val="1200"/>
              </a:spcBef>
              <a:spcAft>
                <a:spcPts val="0"/>
              </a:spcAft>
              <a:buClr>
                <a:schemeClr val="accent1"/>
              </a:buClr>
              <a:buSzPts val="1900"/>
              <a:buFont typeface="Calibri"/>
              <a:buChar char=" "/>
              <a:defRPr sz="1900" b="0" i="0" u="none" strike="noStrike" cap="none">
                <a:solidFill>
                  <a:srgbClr val="3F3F3F"/>
                </a:solidFill>
                <a:latin typeface="Libre Franklin"/>
                <a:ea typeface="Libre Franklin"/>
                <a:cs typeface="Libre Franklin"/>
                <a:sym typeface="Libre Franklin"/>
              </a:defRPr>
            </a:lvl1pPr>
            <a:lvl2pPr marL="914400" marR="0" lvl="1" indent="-336550" algn="l" rtl="0">
              <a:lnSpc>
                <a:spcPct val="100000"/>
              </a:lnSpc>
              <a:spcBef>
                <a:spcPts val="200"/>
              </a:spcBef>
              <a:spcAft>
                <a:spcPts val="0"/>
              </a:spcAft>
              <a:buClr>
                <a:srgbClr val="3F3F3F"/>
              </a:buClr>
              <a:buSzPts val="1700"/>
              <a:buFont typeface="Calibri"/>
              <a:buChar char="◦"/>
              <a:defRPr sz="1700" b="0" i="0" u="none" strike="noStrike" cap="none">
                <a:solidFill>
                  <a:srgbClr val="3F3F3F"/>
                </a:solidFill>
                <a:latin typeface="Libre Franklin"/>
                <a:ea typeface="Libre Franklin"/>
                <a:cs typeface="Libre Franklin"/>
                <a:sym typeface="Libre Franklin"/>
              </a:defRPr>
            </a:lvl2pPr>
            <a:lvl3pPr marL="1371600" marR="0" lvl="2" indent="-311150" algn="l" rtl="0">
              <a:lnSpc>
                <a:spcPct val="100000"/>
              </a:lnSpc>
              <a:spcBef>
                <a:spcPts val="400"/>
              </a:spcBef>
              <a:spcAft>
                <a:spcPts val="0"/>
              </a:spcAft>
              <a:buClr>
                <a:srgbClr val="3F3F3F"/>
              </a:buClr>
              <a:buSzPts val="1300"/>
              <a:buFont typeface="Calibri"/>
              <a:buChar char="◦"/>
              <a:defRPr sz="1300" b="0" i="0" u="none" strike="noStrike" cap="none">
                <a:solidFill>
                  <a:srgbClr val="3F3F3F"/>
                </a:solidFill>
                <a:latin typeface="Libre Franklin"/>
                <a:ea typeface="Libre Franklin"/>
                <a:cs typeface="Libre Franklin"/>
                <a:sym typeface="Libre Franklin"/>
              </a:defRPr>
            </a:lvl3pPr>
            <a:lvl4pPr marL="1828800" marR="0" lvl="3" indent="-311150" algn="l" rtl="0">
              <a:lnSpc>
                <a:spcPct val="100000"/>
              </a:lnSpc>
              <a:spcBef>
                <a:spcPts val="400"/>
              </a:spcBef>
              <a:spcAft>
                <a:spcPts val="0"/>
              </a:spcAft>
              <a:buClr>
                <a:srgbClr val="3F3F3F"/>
              </a:buClr>
              <a:buSzPts val="1300"/>
              <a:buFont typeface="Calibri"/>
              <a:buChar char="◦"/>
              <a:defRPr sz="1300" b="0" i="0" u="none" strike="noStrike" cap="none">
                <a:solidFill>
                  <a:srgbClr val="3F3F3F"/>
                </a:solidFill>
                <a:latin typeface="Libre Franklin"/>
                <a:ea typeface="Libre Franklin"/>
                <a:cs typeface="Libre Franklin"/>
                <a:sym typeface="Libre Franklin"/>
              </a:defRPr>
            </a:lvl4pPr>
            <a:lvl5pPr marL="2286000" marR="0" lvl="4" indent="-311150" algn="l" rtl="0">
              <a:lnSpc>
                <a:spcPct val="100000"/>
              </a:lnSpc>
              <a:spcBef>
                <a:spcPts val="400"/>
              </a:spcBef>
              <a:spcAft>
                <a:spcPts val="0"/>
              </a:spcAft>
              <a:buClr>
                <a:srgbClr val="3F3F3F"/>
              </a:buClr>
              <a:buSzPts val="1300"/>
              <a:buFont typeface="Calibri"/>
              <a:buChar char="◦"/>
              <a:defRPr sz="1300" b="0" i="0" u="none" strike="noStrike" cap="none">
                <a:solidFill>
                  <a:srgbClr val="3F3F3F"/>
                </a:solidFill>
                <a:latin typeface="Libre Franklin"/>
                <a:ea typeface="Libre Franklin"/>
                <a:cs typeface="Libre Franklin"/>
                <a:sym typeface="Libre Franklin"/>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Libre Franklin"/>
                <a:ea typeface="Libre Franklin"/>
                <a:cs typeface="Libre Franklin"/>
                <a:sym typeface="Libre Franklin"/>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Libre Franklin"/>
                <a:ea typeface="Libre Franklin"/>
                <a:cs typeface="Libre Franklin"/>
                <a:sym typeface="Libre Franklin"/>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Libre Franklin"/>
                <a:ea typeface="Libre Franklin"/>
                <a:cs typeface="Libre Franklin"/>
                <a:sym typeface="Libre Franklin"/>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Libre Franklin"/>
                <a:ea typeface="Libre Franklin"/>
                <a:cs typeface="Libre Franklin"/>
                <a:sym typeface="Libre Franklin"/>
              </a:defRPr>
            </a:lvl9pPr>
          </a:lstStyle>
          <a:p>
            <a:endParaRPr/>
          </a:p>
        </p:txBody>
      </p:sp>
      <p:sp>
        <p:nvSpPr>
          <p:cNvPr id="13" name="Google Shape;13;p22"/>
          <p:cNvSpPr txBox="1">
            <a:spLocks noGrp="1"/>
          </p:cNvSpPr>
          <p:nvPr>
            <p:ph type="dt" idx="10"/>
          </p:nvPr>
        </p:nvSpPr>
        <p:spPr>
          <a:xfrm>
            <a:off x="8218426" y="6446838"/>
            <a:ext cx="258485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800" b="0" i="0" u="none" strike="noStrike" cap="none">
                <a:solidFill>
                  <a:srgbClr val="FFFFFF"/>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22"/>
          <p:cNvSpPr txBox="1">
            <a:spLocks noGrp="1"/>
          </p:cNvSpPr>
          <p:nvPr>
            <p:ph type="ftr" idx="11"/>
          </p:nvPr>
        </p:nvSpPr>
        <p:spPr>
          <a:xfrm>
            <a:off x="1097279" y="6446838"/>
            <a:ext cx="681826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800" b="0" i="0" u="none" strike="noStrike" cap="none">
                <a:solidFill>
                  <a:srgbClr val="FFFFFF"/>
                </a:solidFill>
                <a:latin typeface="Libre Franklin"/>
                <a:ea typeface="Libre Franklin"/>
                <a:cs typeface="Libre Franklin"/>
                <a:sym typeface="Libre Franklin"/>
              </a:defRPr>
            </a:lvl1pPr>
            <a:lvl2pPr marR="0" lvl="1"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2pPr>
            <a:lvl3pPr marR="0" lvl="2"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3pPr>
            <a:lvl4pPr marR="0" lvl="3"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4pPr>
            <a:lvl5pPr marR="0" lvl="4"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5pPr>
            <a:lvl6pPr marR="0" lvl="5"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6pPr>
            <a:lvl7pPr marR="0" lvl="6"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7pPr>
            <a:lvl8pPr marR="0" lvl="7"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8pPr>
            <a:lvl9pPr marR="0" lvl="8" algn="l" rtl="0">
              <a:spcBef>
                <a:spcPts val="0"/>
              </a:spcBef>
              <a:spcAft>
                <a:spcPts val="0"/>
              </a:spcAft>
              <a:buSzPts val="1400"/>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5" name="Google Shape;15;p22"/>
          <p:cNvSpPr txBox="1">
            <a:spLocks noGrp="1"/>
          </p:cNvSpPr>
          <p:nvPr>
            <p:ph type="sldNum" idx="12"/>
          </p:nvPr>
        </p:nvSpPr>
        <p:spPr>
          <a:xfrm>
            <a:off x="10993582" y="6446838"/>
            <a:ext cx="78001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800" b="0" i="0" u="none" strike="noStrike" cap="none">
                <a:solidFill>
                  <a:srgbClr val="FFFFFF"/>
                </a:solidFill>
                <a:latin typeface="Libre Franklin"/>
                <a:ea typeface="Libre Franklin"/>
                <a:cs typeface="Libre Franklin"/>
                <a:sym typeface="Libre Franklin"/>
              </a:defRPr>
            </a:lvl1pPr>
            <a:lvl2pPr marL="0" marR="0" lvl="1" indent="0" algn="l" rtl="0">
              <a:spcBef>
                <a:spcPts val="0"/>
              </a:spcBef>
              <a:buNone/>
              <a:defRPr sz="800" b="0" i="0" u="none" strike="noStrike" cap="none">
                <a:solidFill>
                  <a:srgbClr val="FFFFFF"/>
                </a:solidFill>
                <a:latin typeface="Libre Franklin"/>
                <a:ea typeface="Libre Franklin"/>
                <a:cs typeface="Libre Franklin"/>
                <a:sym typeface="Libre Franklin"/>
              </a:defRPr>
            </a:lvl2pPr>
            <a:lvl3pPr marL="0" marR="0" lvl="2" indent="0" algn="l" rtl="0">
              <a:spcBef>
                <a:spcPts val="0"/>
              </a:spcBef>
              <a:buNone/>
              <a:defRPr sz="800" b="0" i="0" u="none" strike="noStrike" cap="none">
                <a:solidFill>
                  <a:srgbClr val="FFFFFF"/>
                </a:solidFill>
                <a:latin typeface="Libre Franklin"/>
                <a:ea typeface="Libre Franklin"/>
                <a:cs typeface="Libre Franklin"/>
                <a:sym typeface="Libre Franklin"/>
              </a:defRPr>
            </a:lvl3pPr>
            <a:lvl4pPr marL="0" marR="0" lvl="3" indent="0" algn="l" rtl="0">
              <a:spcBef>
                <a:spcPts val="0"/>
              </a:spcBef>
              <a:buNone/>
              <a:defRPr sz="800" b="0" i="0" u="none" strike="noStrike" cap="none">
                <a:solidFill>
                  <a:srgbClr val="FFFFFF"/>
                </a:solidFill>
                <a:latin typeface="Libre Franklin"/>
                <a:ea typeface="Libre Franklin"/>
                <a:cs typeface="Libre Franklin"/>
                <a:sym typeface="Libre Franklin"/>
              </a:defRPr>
            </a:lvl4pPr>
            <a:lvl5pPr marL="0" marR="0" lvl="4" indent="0" algn="l" rtl="0">
              <a:spcBef>
                <a:spcPts val="0"/>
              </a:spcBef>
              <a:buNone/>
              <a:defRPr sz="800" b="0" i="0" u="none" strike="noStrike" cap="none">
                <a:solidFill>
                  <a:srgbClr val="FFFFFF"/>
                </a:solidFill>
                <a:latin typeface="Libre Franklin"/>
                <a:ea typeface="Libre Franklin"/>
                <a:cs typeface="Libre Franklin"/>
                <a:sym typeface="Libre Franklin"/>
              </a:defRPr>
            </a:lvl5pPr>
            <a:lvl6pPr marL="0" marR="0" lvl="5" indent="0" algn="l" rtl="0">
              <a:spcBef>
                <a:spcPts val="0"/>
              </a:spcBef>
              <a:buNone/>
              <a:defRPr sz="800" b="0" i="0" u="none" strike="noStrike" cap="none">
                <a:solidFill>
                  <a:srgbClr val="FFFFFF"/>
                </a:solidFill>
                <a:latin typeface="Libre Franklin"/>
                <a:ea typeface="Libre Franklin"/>
                <a:cs typeface="Libre Franklin"/>
                <a:sym typeface="Libre Franklin"/>
              </a:defRPr>
            </a:lvl6pPr>
            <a:lvl7pPr marL="0" marR="0" lvl="6" indent="0" algn="l" rtl="0">
              <a:spcBef>
                <a:spcPts val="0"/>
              </a:spcBef>
              <a:buNone/>
              <a:defRPr sz="800" b="0" i="0" u="none" strike="noStrike" cap="none">
                <a:solidFill>
                  <a:srgbClr val="FFFFFF"/>
                </a:solidFill>
                <a:latin typeface="Libre Franklin"/>
                <a:ea typeface="Libre Franklin"/>
                <a:cs typeface="Libre Franklin"/>
                <a:sym typeface="Libre Franklin"/>
              </a:defRPr>
            </a:lvl7pPr>
            <a:lvl8pPr marL="0" marR="0" lvl="7" indent="0" algn="l" rtl="0">
              <a:spcBef>
                <a:spcPts val="0"/>
              </a:spcBef>
              <a:buNone/>
              <a:defRPr sz="800" b="0" i="0" u="none" strike="noStrike" cap="none">
                <a:solidFill>
                  <a:srgbClr val="FFFFFF"/>
                </a:solidFill>
                <a:latin typeface="Libre Franklin"/>
                <a:ea typeface="Libre Franklin"/>
                <a:cs typeface="Libre Franklin"/>
                <a:sym typeface="Libre Franklin"/>
              </a:defRPr>
            </a:lvl8pPr>
            <a:lvl9pPr marL="0" marR="0" lvl="8" indent="0" algn="l" rtl="0">
              <a:spcBef>
                <a:spcPts val="0"/>
              </a:spcBef>
              <a:buNone/>
              <a:defRPr sz="800" b="0" i="0" u="none" strike="noStrike" cap="none">
                <a:solidFill>
                  <a:srgbClr val="FFFFFF"/>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cxnSp>
        <p:nvCxnSpPr>
          <p:cNvPr id="16" name="Google Shape;16;p22"/>
          <p:cNvCxnSpPr/>
          <p:nvPr/>
        </p:nvCxnSpPr>
        <p:spPr>
          <a:xfrm>
            <a:off x="1193532" y="1897380"/>
            <a:ext cx="9966960" cy="0"/>
          </a:xfrm>
          <a:prstGeom prst="straightConnector1">
            <a:avLst/>
          </a:prstGeom>
          <a:noFill/>
          <a:ln w="12700" cap="flat" cmpd="sng">
            <a:solidFill>
              <a:srgbClr val="3F3F3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7"/>
        <p:cNvGrpSpPr/>
        <p:nvPr/>
      </p:nvGrpSpPr>
      <p:grpSpPr>
        <a:xfrm>
          <a:off x="0" y="0"/>
          <a:ext cx="0" cy="0"/>
          <a:chOff x="0" y="0"/>
          <a:chExt cx="0" cy="0"/>
        </a:xfrm>
      </p:grpSpPr>
      <p:sp>
        <p:nvSpPr>
          <p:cNvPr id="98" name="Google Shape;98;p1"/>
          <p:cNvSpPr/>
          <p:nvPr/>
        </p:nvSpPr>
        <p:spPr>
          <a:xfrm>
            <a:off x="0" y="1"/>
            <a:ext cx="12192000"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99" name="Google Shape;99;p1"/>
          <p:cNvSpPr txBox="1">
            <a:spLocks noGrp="1"/>
          </p:cNvSpPr>
          <p:nvPr>
            <p:ph type="ctrTitle"/>
          </p:nvPr>
        </p:nvSpPr>
        <p:spPr>
          <a:xfrm>
            <a:off x="5289754" y="639097"/>
            <a:ext cx="6253317" cy="3686015"/>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262626"/>
              </a:buClr>
              <a:buSzPct val="100000"/>
              <a:buFont typeface="Bookman Old Style"/>
              <a:buNone/>
            </a:pPr>
            <a:r>
              <a:rPr lang="en-US" sz="8000"/>
              <a:t>Project and Change Management</a:t>
            </a:r>
            <a:endParaRPr/>
          </a:p>
        </p:txBody>
      </p:sp>
      <p:sp>
        <p:nvSpPr>
          <p:cNvPr id="100" name="Google Shape;100;p1"/>
          <p:cNvSpPr txBox="1">
            <a:spLocks noGrp="1"/>
          </p:cNvSpPr>
          <p:nvPr>
            <p:ph type="subTitle" idx="1"/>
          </p:nvPr>
        </p:nvSpPr>
        <p:spPr>
          <a:xfrm>
            <a:off x="5289753" y="4672739"/>
            <a:ext cx="6269347" cy="1021498"/>
          </a:xfrm>
          <a:prstGeom prst="rect">
            <a:avLst/>
          </a:prstGeom>
          <a:noFill/>
          <a:ln>
            <a:noFill/>
          </a:ln>
        </p:spPr>
        <p:txBody>
          <a:bodyPr spcFirstLastPara="1" wrap="square" lIns="91425" tIns="45700" rIns="91425" bIns="45700" anchor="t" anchorCtr="0">
            <a:normAutofit fontScale="77500" lnSpcReduction="10000"/>
          </a:bodyPr>
          <a:lstStyle/>
          <a:p>
            <a:pPr marL="0" lvl="0" indent="0" algn="l" rtl="0">
              <a:lnSpc>
                <a:spcPct val="110000"/>
              </a:lnSpc>
              <a:spcBef>
                <a:spcPts val="0"/>
              </a:spcBef>
              <a:spcAft>
                <a:spcPts val="0"/>
              </a:spcAft>
              <a:buSzPct val="100000"/>
              <a:buNone/>
            </a:pPr>
            <a:r>
              <a:rPr lang="en-US" sz="2400">
                <a:solidFill>
                  <a:srgbClr val="262626"/>
                </a:solidFill>
              </a:rPr>
              <a:t>UNIT 6.1 DRIVERS OF ORGANISATIONAL CHANGE</a:t>
            </a:r>
            <a:endParaRPr sz="2400">
              <a:solidFill>
                <a:srgbClr val="262626"/>
              </a:solidFill>
            </a:endParaRPr>
          </a:p>
          <a:p>
            <a:pPr marL="0" lvl="0" indent="0" algn="l" rtl="0">
              <a:lnSpc>
                <a:spcPct val="110000"/>
              </a:lnSpc>
              <a:spcBef>
                <a:spcPts val="0"/>
              </a:spcBef>
              <a:spcAft>
                <a:spcPts val="0"/>
              </a:spcAft>
              <a:buSzPct val="100000"/>
              <a:buNone/>
            </a:pPr>
            <a:endParaRPr>
              <a:solidFill>
                <a:srgbClr val="262626"/>
              </a:solidFill>
            </a:endParaRPr>
          </a:p>
          <a:p>
            <a:pPr marL="0" lvl="0" indent="0" algn="l" rtl="0">
              <a:lnSpc>
                <a:spcPct val="110000"/>
              </a:lnSpc>
              <a:spcBef>
                <a:spcPts val="0"/>
              </a:spcBef>
              <a:spcAft>
                <a:spcPts val="0"/>
              </a:spcAft>
              <a:buSzPct val="100000"/>
              <a:buNone/>
            </a:pPr>
            <a:r>
              <a:rPr lang="en-US">
                <a:solidFill>
                  <a:srgbClr val="262626"/>
                </a:solidFill>
              </a:rPr>
              <a:t>Lesson 1 - Managing change</a:t>
            </a:r>
            <a:endParaRPr>
              <a:solidFill>
                <a:srgbClr val="262626"/>
              </a:solidFill>
            </a:endParaRPr>
          </a:p>
        </p:txBody>
      </p:sp>
      <p:pic>
        <p:nvPicPr>
          <p:cNvPr id="101" name="Google Shape;101;p1" descr="A picture containing building, sitting, bench, side&#10;&#10;Description automatically generated"/>
          <p:cNvPicPr preferRelativeResize="0"/>
          <p:nvPr/>
        </p:nvPicPr>
        <p:blipFill rotWithShape="1">
          <a:blip r:embed="rId3">
            <a:alphaModFix/>
          </a:blip>
          <a:srcRect/>
          <a:stretch/>
        </p:blipFill>
        <p:spPr>
          <a:xfrm>
            <a:off x="-1" y="1"/>
            <a:ext cx="4635315" cy="6857999"/>
          </a:xfrm>
          <a:prstGeom prst="rect">
            <a:avLst/>
          </a:prstGeom>
          <a:noFill/>
          <a:ln>
            <a:noFill/>
          </a:ln>
        </p:spPr>
      </p:pic>
      <p:cxnSp>
        <p:nvCxnSpPr>
          <p:cNvPr id="102" name="Google Shape;102;p1"/>
          <p:cNvCxnSpPr/>
          <p:nvPr/>
        </p:nvCxnSpPr>
        <p:spPr>
          <a:xfrm>
            <a:off x="5427754" y="4498925"/>
            <a:ext cx="5636107" cy="0"/>
          </a:xfrm>
          <a:prstGeom prst="straightConnector1">
            <a:avLst/>
          </a:prstGeom>
          <a:noFill/>
          <a:ln w="12700" cap="flat" cmpd="sng">
            <a:solidFill>
              <a:srgbClr val="3F3F3F"/>
            </a:solidFill>
            <a:prstDash val="solid"/>
            <a:round/>
            <a:headEnd type="none" w="sm" len="sm"/>
            <a:tailEnd type="none" w="sm" len="sm"/>
          </a:ln>
        </p:spPr>
      </p:cxnSp>
      <p:pic>
        <p:nvPicPr>
          <p:cNvPr id="3" name="Picture 2">
            <a:extLst>
              <a:ext uri="{FF2B5EF4-FFF2-40B4-BE49-F238E27FC236}">
                <a16:creationId xmlns:a16="http://schemas.microsoft.com/office/drawing/2014/main" id="{DC7EBC78-44B4-404D-B55C-D2F3D3E8E0AA}"/>
              </a:ext>
            </a:extLst>
          </p:cNvPr>
          <p:cNvPicPr>
            <a:picLocks noChangeAspect="1"/>
          </p:cNvPicPr>
          <p:nvPr/>
        </p:nvPicPr>
        <p:blipFill>
          <a:blip r:embed="rId4"/>
          <a:stretch>
            <a:fillRect/>
          </a:stretch>
        </p:blipFill>
        <p:spPr>
          <a:xfrm>
            <a:off x="0" y="4064"/>
            <a:ext cx="12192000" cy="67210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0"/>
          <p:cNvSpPr txBox="1">
            <a:spLocks noGrp="1"/>
          </p:cNvSpPr>
          <p:nvPr>
            <p:ph type="title"/>
          </p:nvPr>
        </p:nvSpPr>
        <p:spPr>
          <a:xfrm>
            <a:off x="1981200" y="142875"/>
            <a:ext cx="8229600" cy="939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Bookman Old Style"/>
              <a:buNone/>
            </a:pPr>
            <a:r>
              <a:rPr lang="en-US" sz="4200">
                <a:solidFill>
                  <a:schemeClr val="dk1"/>
                </a:solidFill>
              </a:rPr>
              <a:t>Incremental Change</a:t>
            </a:r>
            <a:endParaRPr>
              <a:solidFill>
                <a:schemeClr val="dk1"/>
              </a:solidFill>
            </a:endParaRPr>
          </a:p>
        </p:txBody>
      </p:sp>
      <p:sp>
        <p:nvSpPr>
          <p:cNvPr id="188" name="Google Shape;188;p10"/>
          <p:cNvSpPr txBox="1">
            <a:spLocks noGrp="1"/>
          </p:cNvSpPr>
          <p:nvPr>
            <p:ph type="body" idx="1"/>
          </p:nvPr>
        </p:nvSpPr>
        <p:spPr>
          <a:xfrm>
            <a:off x="744575" y="2037801"/>
            <a:ext cx="7422900" cy="4088400"/>
          </a:xfrm>
          <a:prstGeom prst="rect">
            <a:avLst/>
          </a:prstGeom>
          <a:noFill/>
          <a:ln>
            <a:noFill/>
          </a:ln>
        </p:spPr>
        <p:txBody>
          <a:bodyPr spcFirstLastPara="1" wrap="square" lIns="0" tIns="45700" rIns="0" bIns="45700" anchor="t" anchorCtr="0">
            <a:normAutofit/>
          </a:bodyPr>
          <a:lstStyle/>
          <a:p>
            <a:pPr marL="91440" lvl="0" indent="-222250" algn="l" rtl="0">
              <a:lnSpc>
                <a:spcPct val="80000"/>
              </a:lnSpc>
              <a:spcBef>
                <a:spcPts val="0"/>
              </a:spcBef>
              <a:spcAft>
                <a:spcPts val="0"/>
              </a:spcAft>
              <a:buClr>
                <a:schemeClr val="dk1"/>
              </a:buClr>
              <a:buSzPts val="3500"/>
              <a:buChar char=" "/>
            </a:pPr>
            <a:r>
              <a:rPr lang="en-US" sz="3500">
                <a:solidFill>
                  <a:schemeClr val="dk1"/>
                </a:solidFill>
              </a:rPr>
              <a:t>Many small changes which take place as a business develops and responds to subtle changes in the external environment</a:t>
            </a:r>
            <a:endParaRPr sz="1600">
              <a:solidFill>
                <a:schemeClr val="dk1"/>
              </a:solidFill>
            </a:endParaRPr>
          </a:p>
          <a:p>
            <a:pPr marL="91440" lvl="0" indent="-222250" algn="l" rtl="0">
              <a:lnSpc>
                <a:spcPct val="80000"/>
              </a:lnSpc>
              <a:spcBef>
                <a:spcPts val="1400"/>
              </a:spcBef>
              <a:spcAft>
                <a:spcPts val="0"/>
              </a:spcAft>
              <a:buClr>
                <a:schemeClr val="dk1"/>
              </a:buClr>
              <a:buSzPts val="3500"/>
              <a:buChar char=" "/>
            </a:pPr>
            <a:r>
              <a:rPr lang="en-US" sz="3500">
                <a:solidFill>
                  <a:schemeClr val="dk1"/>
                </a:solidFill>
              </a:rPr>
              <a:t>Usually involves </a:t>
            </a:r>
            <a:r>
              <a:rPr lang="en-US" sz="3500" b="1">
                <a:solidFill>
                  <a:schemeClr val="dk1"/>
                </a:solidFill>
              </a:rPr>
              <a:t>little resistance</a:t>
            </a:r>
            <a:endParaRPr sz="1600" b="1">
              <a:solidFill>
                <a:schemeClr val="dk1"/>
              </a:solidFill>
            </a:endParaRPr>
          </a:p>
          <a:p>
            <a:pPr marL="91440" lvl="0" indent="-222250" algn="l" rtl="0">
              <a:lnSpc>
                <a:spcPct val="80000"/>
              </a:lnSpc>
              <a:spcBef>
                <a:spcPts val="1400"/>
              </a:spcBef>
              <a:spcAft>
                <a:spcPts val="0"/>
              </a:spcAft>
              <a:buClr>
                <a:schemeClr val="dk1"/>
              </a:buClr>
              <a:buSzPts val="3500"/>
              <a:buChar char=" "/>
            </a:pPr>
            <a:r>
              <a:rPr lang="en-US" sz="3500">
                <a:solidFill>
                  <a:schemeClr val="dk1"/>
                </a:solidFill>
              </a:rPr>
              <a:t>Arises as strategy develops</a:t>
            </a:r>
            <a:endParaRPr sz="1600">
              <a:solidFill>
                <a:schemeClr val="dk1"/>
              </a:solidFill>
            </a:endParaRPr>
          </a:p>
        </p:txBody>
      </p:sp>
      <p:grpSp>
        <p:nvGrpSpPr>
          <p:cNvPr id="189" name="Google Shape;189;p10"/>
          <p:cNvGrpSpPr/>
          <p:nvPr/>
        </p:nvGrpSpPr>
        <p:grpSpPr>
          <a:xfrm>
            <a:off x="8751416" y="2901339"/>
            <a:ext cx="2098576" cy="2088232"/>
            <a:chOff x="4572000" y="2060575"/>
            <a:chExt cx="2881313" cy="1944688"/>
          </a:xfrm>
        </p:grpSpPr>
        <p:cxnSp>
          <p:nvCxnSpPr>
            <p:cNvPr id="190" name="Google Shape;190;p10"/>
            <p:cNvCxnSpPr/>
            <p:nvPr/>
          </p:nvCxnSpPr>
          <p:spPr>
            <a:xfrm>
              <a:off x="4572000" y="4005263"/>
              <a:ext cx="576263" cy="0"/>
            </a:xfrm>
            <a:prstGeom prst="straightConnector1">
              <a:avLst/>
            </a:prstGeom>
            <a:noFill/>
            <a:ln w="50800" cap="flat" cmpd="sng">
              <a:solidFill>
                <a:schemeClr val="dk1"/>
              </a:solidFill>
              <a:prstDash val="solid"/>
              <a:miter lim="800000"/>
              <a:headEnd type="none" w="med" len="med"/>
              <a:tailEnd type="none" w="med" len="med"/>
            </a:ln>
          </p:spPr>
        </p:cxnSp>
        <p:cxnSp>
          <p:nvCxnSpPr>
            <p:cNvPr id="191" name="Google Shape;191;p10"/>
            <p:cNvCxnSpPr/>
            <p:nvPr/>
          </p:nvCxnSpPr>
          <p:spPr>
            <a:xfrm>
              <a:off x="5148263" y="3573463"/>
              <a:ext cx="576262" cy="0"/>
            </a:xfrm>
            <a:prstGeom prst="straightConnector1">
              <a:avLst/>
            </a:prstGeom>
            <a:noFill/>
            <a:ln w="50800" cap="flat" cmpd="sng">
              <a:solidFill>
                <a:schemeClr val="dk1"/>
              </a:solidFill>
              <a:prstDash val="solid"/>
              <a:miter lim="800000"/>
              <a:headEnd type="none" w="med" len="med"/>
              <a:tailEnd type="none" w="med" len="med"/>
            </a:ln>
          </p:spPr>
        </p:cxnSp>
        <p:cxnSp>
          <p:nvCxnSpPr>
            <p:cNvPr id="192" name="Google Shape;192;p10"/>
            <p:cNvCxnSpPr/>
            <p:nvPr/>
          </p:nvCxnSpPr>
          <p:spPr>
            <a:xfrm>
              <a:off x="5724525" y="3068638"/>
              <a:ext cx="576263" cy="0"/>
            </a:xfrm>
            <a:prstGeom prst="straightConnector1">
              <a:avLst/>
            </a:prstGeom>
            <a:noFill/>
            <a:ln w="50800" cap="flat" cmpd="sng">
              <a:solidFill>
                <a:schemeClr val="dk1"/>
              </a:solidFill>
              <a:prstDash val="solid"/>
              <a:miter lim="800000"/>
              <a:headEnd type="none" w="med" len="med"/>
              <a:tailEnd type="none" w="med" len="med"/>
            </a:ln>
          </p:spPr>
        </p:cxnSp>
        <p:cxnSp>
          <p:nvCxnSpPr>
            <p:cNvPr id="193" name="Google Shape;193;p10"/>
            <p:cNvCxnSpPr/>
            <p:nvPr/>
          </p:nvCxnSpPr>
          <p:spPr>
            <a:xfrm>
              <a:off x="6300788" y="2565400"/>
              <a:ext cx="576262" cy="0"/>
            </a:xfrm>
            <a:prstGeom prst="straightConnector1">
              <a:avLst/>
            </a:prstGeom>
            <a:noFill/>
            <a:ln w="50800" cap="flat" cmpd="sng">
              <a:solidFill>
                <a:schemeClr val="dk1"/>
              </a:solidFill>
              <a:prstDash val="solid"/>
              <a:miter lim="800000"/>
              <a:headEnd type="none" w="med" len="med"/>
              <a:tailEnd type="none" w="med" len="med"/>
            </a:ln>
          </p:spPr>
        </p:cxnSp>
        <p:cxnSp>
          <p:nvCxnSpPr>
            <p:cNvPr id="194" name="Google Shape;194;p10"/>
            <p:cNvCxnSpPr/>
            <p:nvPr/>
          </p:nvCxnSpPr>
          <p:spPr>
            <a:xfrm>
              <a:off x="6877050" y="2060575"/>
              <a:ext cx="576263" cy="0"/>
            </a:xfrm>
            <a:prstGeom prst="straightConnector1">
              <a:avLst/>
            </a:prstGeom>
            <a:noFill/>
            <a:ln w="50800" cap="flat" cmpd="sng">
              <a:solidFill>
                <a:schemeClr val="dk1"/>
              </a:solidFill>
              <a:prstDash val="solid"/>
              <a:miter lim="800000"/>
              <a:headEnd type="none" w="med" len="med"/>
              <a:tailEnd type="none" w="med" len="med"/>
            </a:ln>
          </p:spPr>
        </p:cxnSp>
        <p:cxnSp>
          <p:nvCxnSpPr>
            <p:cNvPr id="195" name="Google Shape;195;p10"/>
            <p:cNvCxnSpPr/>
            <p:nvPr/>
          </p:nvCxnSpPr>
          <p:spPr>
            <a:xfrm rot="10800000">
              <a:off x="5148263" y="3573463"/>
              <a:ext cx="0" cy="431800"/>
            </a:xfrm>
            <a:prstGeom prst="straightConnector1">
              <a:avLst/>
            </a:prstGeom>
            <a:noFill/>
            <a:ln w="50800" cap="flat" cmpd="sng">
              <a:solidFill>
                <a:schemeClr val="dk1"/>
              </a:solidFill>
              <a:prstDash val="solid"/>
              <a:miter lim="800000"/>
              <a:headEnd type="none" w="med" len="med"/>
              <a:tailEnd type="none" w="med" len="med"/>
            </a:ln>
          </p:spPr>
        </p:cxnSp>
        <p:cxnSp>
          <p:nvCxnSpPr>
            <p:cNvPr id="196" name="Google Shape;196;p10"/>
            <p:cNvCxnSpPr/>
            <p:nvPr/>
          </p:nvCxnSpPr>
          <p:spPr>
            <a:xfrm rot="10800000">
              <a:off x="5724525" y="3068638"/>
              <a:ext cx="0" cy="504825"/>
            </a:xfrm>
            <a:prstGeom prst="straightConnector1">
              <a:avLst/>
            </a:prstGeom>
            <a:noFill/>
            <a:ln w="50800" cap="flat" cmpd="sng">
              <a:solidFill>
                <a:schemeClr val="dk1"/>
              </a:solidFill>
              <a:prstDash val="solid"/>
              <a:miter lim="800000"/>
              <a:headEnd type="none" w="med" len="med"/>
              <a:tailEnd type="none" w="med" len="med"/>
            </a:ln>
          </p:spPr>
        </p:cxnSp>
        <p:cxnSp>
          <p:nvCxnSpPr>
            <p:cNvPr id="197" name="Google Shape;197;p10"/>
            <p:cNvCxnSpPr/>
            <p:nvPr/>
          </p:nvCxnSpPr>
          <p:spPr>
            <a:xfrm rot="10800000">
              <a:off x="6300788" y="2565400"/>
              <a:ext cx="0" cy="504825"/>
            </a:xfrm>
            <a:prstGeom prst="straightConnector1">
              <a:avLst/>
            </a:prstGeom>
            <a:noFill/>
            <a:ln w="50800" cap="flat" cmpd="sng">
              <a:solidFill>
                <a:schemeClr val="dk1"/>
              </a:solidFill>
              <a:prstDash val="solid"/>
              <a:miter lim="800000"/>
              <a:headEnd type="none" w="med" len="med"/>
              <a:tailEnd type="none" w="med" len="med"/>
            </a:ln>
          </p:spPr>
        </p:cxnSp>
        <p:cxnSp>
          <p:nvCxnSpPr>
            <p:cNvPr id="198" name="Google Shape;198;p10"/>
            <p:cNvCxnSpPr/>
            <p:nvPr/>
          </p:nvCxnSpPr>
          <p:spPr>
            <a:xfrm rot="10800000">
              <a:off x="6877050" y="2060575"/>
              <a:ext cx="0" cy="504825"/>
            </a:xfrm>
            <a:prstGeom prst="straightConnector1">
              <a:avLst/>
            </a:prstGeom>
            <a:noFill/>
            <a:ln w="50800" cap="flat" cmpd="sng">
              <a:solidFill>
                <a:schemeClr val="dk1"/>
              </a:solidFill>
              <a:prstDash val="solid"/>
              <a:miter lim="800000"/>
              <a:headEnd type="none" w="med" len="med"/>
              <a:tailEnd type="none" w="med" len="med"/>
            </a:ln>
          </p:spPr>
        </p:cxn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1"/>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Bookman Old Style"/>
              <a:buNone/>
            </a:pPr>
            <a:r>
              <a:rPr lang="en-US"/>
              <a:t>Distinguishing between Internal and External Causes of Change</a:t>
            </a:r>
            <a:endParaRPr/>
          </a:p>
        </p:txBody>
      </p:sp>
      <p:sp>
        <p:nvSpPr>
          <p:cNvPr id="204" name="Google Shape;204;p11"/>
          <p:cNvSpPr/>
          <p:nvPr/>
        </p:nvSpPr>
        <p:spPr>
          <a:xfrm>
            <a:off x="1532675" y="2042350"/>
            <a:ext cx="4347300" cy="1584300"/>
          </a:xfrm>
          <a:prstGeom prst="rect">
            <a:avLst/>
          </a:prstGeom>
          <a:solidFill>
            <a:srgbClr val="FFFF00"/>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i="0" u="none" strike="noStrike" cap="none">
                <a:solidFill>
                  <a:schemeClr val="dk1"/>
                </a:solidFill>
                <a:latin typeface="Libre Franklin"/>
                <a:ea typeface="Libre Franklin"/>
                <a:cs typeface="Libre Franklin"/>
                <a:sym typeface="Libre Franklin"/>
              </a:rPr>
              <a:t>Internal Causes of Change</a:t>
            </a:r>
            <a:endParaRPr/>
          </a:p>
        </p:txBody>
      </p:sp>
      <p:sp>
        <p:nvSpPr>
          <p:cNvPr id="205" name="Google Shape;205;p11"/>
          <p:cNvSpPr/>
          <p:nvPr/>
        </p:nvSpPr>
        <p:spPr>
          <a:xfrm>
            <a:off x="6312025" y="2042350"/>
            <a:ext cx="4347300" cy="1584300"/>
          </a:xfrm>
          <a:prstGeom prst="rect">
            <a:avLst/>
          </a:prstGeom>
          <a:solidFill>
            <a:srgbClr val="00B050"/>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i="0" u="none" strike="noStrike" cap="none">
                <a:solidFill>
                  <a:schemeClr val="dk1"/>
                </a:solidFill>
                <a:latin typeface="Libre Franklin"/>
                <a:ea typeface="Libre Franklin"/>
                <a:cs typeface="Libre Franklin"/>
                <a:sym typeface="Libre Franklin"/>
              </a:rPr>
              <a:t>External Causes of Change</a:t>
            </a:r>
            <a:endParaRPr/>
          </a:p>
        </p:txBody>
      </p:sp>
      <p:sp>
        <p:nvSpPr>
          <p:cNvPr id="206" name="Google Shape;206;p11"/>
          <p:cNvSpPr txBox="1"/>
          <p:nvPr/>
        </p:nvSpPr>
        <p:spPr>
          <a:xfrm>
            <a:off x="1775520" y="3645025"/>
            <a:ext cx="4104456" cy="240065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b="0" i="1" u="none" strike="noStrike" cap="none">
                <a:solidFill>
                  <a:schemeClr val="dk1"/>
                </a:solidFill>
                <a:latin typeface="Libre Franklin"/>
                <a:ea typeface="Libre Franklin"/>
                <a:cs typeface="Libre Franklin"/>
                <a:sym typeface="Libre Franklin"/>
              </a:rPr>
              <a:t>Arise from factors </a:t>
            </a:r>
            <a:r>
              <a:rPr lang="en-US" sz="3000" b="1" i="1" u="none" strike="noStrike" cap="none">
                <a:solidFill>
                  <a:srgbClr val="FF0000"/>
                </a:solidFill>
                <a:latin typeface="Libre Franklin"/>
                <a:ea typeface="Libre Franklin"/>
                <a:cs typeface="Libre Franklin"/>
                <a:sym typeface="Libre Franklin"/>
              </a:rPr>
              <a:t>within the control </a:t>
            </a:r>
            <a:r>
              <a:rPr lang="en-US" sz="3000" b="0" i="1" u="none" strike="noStrike" cap="none">
                <a:solidFill>
                  <a:schemeClr val="dk1"/>
                </a:solidFill>
                <a:latin typeface="Libre Franklin"/>
                <a:ea typeface="Libre Franklin"/>
                <a:cs typeface="Libre Franklin"/>
                <a:sym typeface="Libre Franklin"/>
              </a:rPr>
              <a:t>of the business – i.e. the decisions taken by business management</a:t>
            </a:r>
            <a:endParaRPr/>
          </a:p>
        </p:txBody>
      </p:sp>
      <p:sp>
        <p:nvSpPr>
          <p:cNvPr id="207" name="Google Shape;207;p11"/>
          <p:cNvSpPr txBox="1"/>
          <p:nvPr/>
        </p:nvSpPr>
        <p:spPr>
          <a:xfrm>
            <a:off x="6312024" y="3645025"/>
            <a:ext cx="4104456" cy="240065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i="1">
                <a:solidFill>
                  <a:schemeClr val="dk1"/>
                </a:solidFill>
                <a:latin typeface="Libre Franklin"/>
                <a:ea typeface="Libre Franklin"/>
                <a:cs typeface="Libre Franklin"/>
                <a:sym typeface="Libre Franklin"/>
              </a:rPr>
              <a:t>Arise from factors </a:t>
            </a:r>
            <a:r>
              <a:rPr lang="en-US" sz="3000" b="1" i="1">
                <a:solidFill>
                  <a:srgbClr val="FF0000"/>
                </a:solidFill>
                <a:latin typeface="Libre Franklin"/>
                <a:ea typeface="Libre Franklin"/>
                <a:cs typeface="Libre Franklin"/>
                <a:sym typeface="Libre Franklin"/>
              </a:rPr>
              <a:t>outside the control </a:t>
            </a:r>
            <a:r>
              <a:rPr lang="en-US" sz="3000" i="1">
                <a:solidFill>
                  <a:schemeClr val="dk1"/>
                </a:solidFill>
                <a:latin typeface="Libre Franklin"/>
                <a:ea typeface="Libre Franklin"/>
                <a:cs typeface="Libre Franklin"/>
                <a:sym typeface="Libre Franklin"/>
              </a:rPr>
              <a:t>of the business – i.e. as a result of changes in the external environment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
                                        </p:tgtEl>
                                        <p:attrNameLst>
                                          <p:attrName>style.visibility</p:attrName>
                                        </p:attrNameLst>
                                      </p:cBhvr>
                                      <p:to>
                                        <p:strVal val="visible"/>
                                      </p:to>
                                    </p:set>
                                    <p:animEffect transition="in" filter="fade">
                                      <p:cBhvr>
                                        <p:cTn id="7" dur="10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2"/>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3F3F3F"/>
              </a:buClr>
              <a:buSzPct val="100000"/>
              <a:buFont typeface="Bookman Old Style"/>
              <a:buNone/>
            </a:pPr>
            <a:r>
              <a:rPr lang="en-US" b="1">
                <a:solidFill>
                  <a:schemeClr val="dk1"/>
                </a:solidFill>
              </a:rPr>
              <a:t>Distinguishing between Internal and External Causes of Change</a:t>
            </a:r>
            <a:endParaRPr b="1">
              <a:solidFill>
                <a:schemeClr val="dk1"/>
              </a:solidFill>
            </a:endParaRPr>
          </a:p>
        </p:txBody>
      </p:sp>
      <p:sp>
        <p:nvSpPr>
          <p:cNvPr id="213" name="Google Shape;213;p12"/>
          <p:cNvSpPr txBox="1">
            <a:spLocks noGrp="1"/>
          </p:cNvSpPr>
          <p:nvPr>
            <p:ph type="body" idx="1"/>
          </p:nvPr>
        </p:nvSpPr>
        <p:spPr>
          <a:xfrm>
            <a:off x="1097280" y="2108201"/>
            <a:ext cx="10058400" cy="3760891"/>
          </a:xfrm>
          <a:prstGeom prst="rect">
            <a:avLst/>
          </a:prstGeom>
          <a:noFill/>
          <a:ln>
            <a:noFill/>
          </a:ln>
        </p:spPr>
        <p:txBody>
          <a:bodyPr spcFirstLastPara="1" wrap="square" lIns="0" tIns="45700" rIns="0" bIns="45700" anchor="t" anchorCtr="0">
            <a:normAutofit/>
          </a:bodyPr>
          <a:lstStyle/>
          <a:p>
            <a:pPr marL="0" lvl="0" indent="0" algn="l" rtl="0">
              <a:lnSpc>
                <a:spcPct val="110000"/>
              </a:lnSpc>
              <a:spcBef>
                <a:spcPts val="0"/>
              </a:spcBef>
              <a:spcAft>
                <a:spcPts val="0"/>
              </a:spcAft>
              <a:buNone/>
            </a:pPr>
            <a:r>
              <a:rPr lang="en-US" sz="3000" b="1" u="sng">
                <a:solidFill>
                  <a:schemeClr val="dk1"/>
                </a:solidFill>
              </a:rPr>
              <a:t>Activity: Worksheet</a:t>
            </a:r>
            <a:endParaRPr sz="3000" b="1" u="sng">
              <a:solidFill>
                <a:schemeClr val="dk1"/>
              </a:solidFill>
            </a:endParaRPr>
          </a:p>
          <a:p>
            <a:pPr marL="0" lvl="0" indent="0" algn="l" rtl="0">
              <a:lnSpc>
                <a:spcPct val="110000"/>
              </a:lnSpc>
              <a:spcBef>
                <a:spcPts val="0"/>
              </a:spcBef>
              <a:spcAft>
                <a:spcPts val="0"/>
              </a:spcAft>
              <a:buNone/>
            </a:pPr>
            <a:endParaRPr sz="3000">
              <a:solidFill>
                <a:schemeClr val="dk1"/>
              </a:solidFill>
            </a:endParaRPr>
          </a:p>
          <a:p>
            <a:pPr marL="0" lvl="0" indent="0" algn="l" rtl="0">
              <a:lnSpc>
                <a:spcPct val="110000"/>
              </a:lnSpc>
              <a:spcBef>
                <a:spcPts val="0"/>
              </a:spcBef>
              <a:spcAft>
                <a:spcPts val="0"/>
              </a:spcAft>
              <a:buNone/>
            </a:pPr>
            <a:r>
              <a:rPr lang="en-US" sz="3000">
                <a:solidFill>
                  <a:schemeClr val="dk1"/>
                </a:solidFill>
              </a:rPr>
              <a:t>Using the worksheet provided and your own examples categorise the examples provided under the </a:t>
            </a:r>
            <a:r>
              <a:rPr lang="en-US" sz="3000" b="1">
                <a:solidFill>
                  <a:schemeClr val="dk1"/>
                </a:solidFill>
              </a:rPr>
              <a:t>two headings</a:t>
            </a:r>
            <a:r>
              <a:rPr lang="en-US" sz="3000">
                <a:solidFill>
                  <a:schemeClr val="dk1"/>
                </a:solidFill>
              </a:rPr>
              <a:t> of i</a:t>
            </a:r>
            <a:r>
              <a:rPr lang="en-US" sz="3000" b="1" i="1">
                <a:solidFill>
                  <a:schemeClr val="dk1"/>
                </a:solidFill>
              </a:rPr>
              <a:t>nternal cause</a:t>
            </a:r>
            <a:r>
              <a:rPr lang="en-US" sz="3000">
                <a:solidFill>
                  <a:schemeClr val="dk1"/>
                </a:solidFill>
              </a:rPr>
              <a:t> of change and </a:t>
            </a:r>
            <a:r>
              <a:rPr lang="en-US" sz="3000" b="1" i="1">
                <a:solidFill>
                  <a:schemeClr val="dk1"/>
                </a:solidFill>
              </a:rPr>
              <a:t>external causes </a:t>
            </a:r>
            <a:r>
              <a:rPr lang="en-US" sz="3000">
                <a:solidFill>
                  <a:schemeClr val="dk1"/>
                </a:solidFill>
              </a:rPr>
              <a:t>of change.</a:t>
            </a:r>
            <a:endParaRPr sz="2500">
              <a:solidFill>
                <a:schemeClr val="dk1"/>
              </a:solidFill>
            </a:endParaRPr>
          </a:p>
          <a:p>
            <a:pPr marL="91440" lvl="0" indent="0" algn="l" rtl="0">
              <a:lnSpc>
                <a:spcPct val="110000"/>
              </a:lnSpc>
              <a:spcBef>
                <a:spcPts val="1400"/>
              </a:spcBef>
              <a:spcAft>
                <a:spcPts val="0"/>
              </a:spcAft>
              <a:buSzPts val="2400"/>
              <a:buNone/>
            </a:pPr>
            <a:endParaRPr sz="2400"/>
          </a:p>
          <a:p>
            <a:pPr marL="91440" lvl="0" indent="-152400" algn="l" rtl="0">
              <a:lnSpc>
                <a:spcPct val="110000"/>
              </a:lnSpc>
              <a:spcBef>
                <a:spcPts val="1400"/>
              </a:spcBef>
              <a:spcAft>
                <a:spcPts val="0"/>
              </a:spcAft>
              <a:buSzPts val="2400"/>
              <a:buChar char=" "/>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5"/>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Bookman Old Style"/>
              <a:buNone/>
            </a:pPr>
            <a:r>
              <a:rPr lang="en-US" b="1">
                <a:solidFill>
                  <a:schemeClr val="dk1"/>
                </a:solidFill>
              </a:rPr>
              <a:t>Reasons </a:t>
            </a:r>
            <a:r>
              <a:rPr lang="en-US"/>
              <a:t>for organisational change</a:t>
            </a:r>
            <a:endParaRPr/>
          </a:p>
        </p:txBody>
      </p:sp>
      <p:sp>
        <p:nvSpPr>
          <p:cNvPr id="219" name="Google Shape;219;p5"/>
          <p:cNvSpPr txBox="1">
            <a:spLocks noGrp="1"/>
          </p:cNvSpPr>
          <p:nvPr>
            <p:ph type="body" idx="1"/>
          </p:nvPr>
        </p:nvSpPr>
        <p:spPr>
          <a:xfrm>
            <a:off x="1097280" y="2057400"/>
            <a:ext cx="4639800" cy="736200"/>
          </a:xfrm>
          <a:prstGeom prst="rect">
            <a:avLst/>
          </a:prstGeom>
          <a:solidFill>
            <a:srgbClr val="FFFF00"/>
          </a:solidFill>
          <a:ln>
            <a:noFill/>
          </a:ln>
        </p:spPr>
        <p:txBody>
          <a:bodyPr spcFirstLastPara="1" wrap="square" lIns="0" tIns="45700" rIns="0" bIns="45700" anchor="t" anchorCtr="0">
            <a:normAutofit/>
          </a:bodyPr>
          <a:lstStyle/>
          <a:p>
            <a:pPr marL="91440" lvl="0" indent="0" algn="ctr" rtl="0">
              <a:lnSpc>
                <a:spcPct val="110000"/>
              </a:lnSpc>
              <a:spcBef>
                <a:spcPts val="0"/>
              </a:spcBef>
              <a:spcAft>
                <a:spcPts val="0"/>
              </a:spcAft>
              <a:buSzPts val="1900"/>
              <a:buNone/>
            </a:pPr>
            <a:r>
              <a:rPr lang="en-US" sz="2600" b="1"/>
              <a:t>Internal </a:t>
            </a:r>
            <a:endParaRPr sz="2600" b="1"/>
          </a:p>
        </p:txBody>
      </p:sp>
      <p:sp>
        <p:nvSpPr>
          <p:cNvPr id="220" name="Google Shape;220;p5"/>
          <p:cNvSpPr txBox="1">
            <a:spLocks noGrp="1"/>
          </p:cNvSpPr>
          <p:nvPr>
            <p:ph type="body" idx="2"/>
          </p:nvPr>
        </p:nvSpPr>
        <p:spPr>
          <a:xfrm>
            <a:off x="1097280" y="2958274"/>
            <a:ext cx="4639800" cy="2910900"/>
          </a:xfrm>
          <a:prstGeom prst="rect">
            <a:avLst/>
          </a:prstGeom>
        </p:spPr>
        <p:txBody>
          <a:bodyPr spcFirstLastPara="1" wrap="square" lIns="0" tIns="45700" rIns="0" bIns="45700" anchor="t" anchorCtr="0">
            <a:normAutofit/>
          </a:bodyPr>
          <a:lstStyle/>
          <a:p>
            <a:pPr marL="457200" lvl="0" indent="-361950" algn="l" rtl="0">
              <a:spcBef>
                <a:spcPts val="1200"/>
              </a:spcBef>
              <a:spcAft>
                <a:spcPts val="0"/>
              </a:spcAft>
              <a:buClr>
                <a:srgbClr val="1F2937"/>
              </a:buClr>
              <a:buSzPts val="2100"/>
              <a:buFont typeface="Arial"/>
              <a:buChar char="❏"/>
            </a:pPr>
            <a:r>
              <a:rPr lang="en-US" sz="2100">
                <a:solidFill>
                  <a:srgbClr val="1F2937"/>
                </a:solidFill>
                <a:highlight>
                  <a:srgbClr val="FFFFFF"/>
                </a:highlight>
                <a:latin typeface="Arial"/>
                <a:ea typeface="Arial"/>
                <a:cs typeface="Arial"/>
                <a:sym typeface="Arial"/>
              </a:rPr>
              <a:t>Restructuring</a:t>
            </a:r>
            <a:endParaRPr sz="2100">
              <a:solidFill>
                <a:srgbClr val="1F2937"/>
              </a:solidFill>
              <a:highlight>
                <a:srgbClr val="FFFFFF"/>
              </a:highlight>
              <a:latin typeface="Arial"/>
              <a:ea typeface="Arial"/>
              <a:cs typeface="Arial"/>
              <a:sym typeface="Arial"/>
            </a:endParaRPr>
          </a:p>
          <a:p>
            <a:pPr marL="457200" lvl="0" indent="-361950" algn="l" rtl="0">
              <a:spcBef>
                <a:spcPts val="0"/>
              </a:spcBef>
              <a:spcAft>
                <a:spcPts val="0"/>
              </a:spcAft>
              <a:buClr>
                <a:srgbClr val="1F2937"/>
              </a:buClr>
              <a:buSzPts val="2100"/>
              <a:buFont typeface="Arial"/>
              <a:buChar char="❏"/>
            </a:pPr>
            <a:r>
              <a:rPr lang="en-US" sz="2100">
                <a:solidFill>
                  <a:srgbClr val="1F2937"/>
                </a:solidFill>
                <a:highlight>
                  <a:srgbClr val="FFFFFF"/>
                </a:highlight>
                <a:latin typeface="Arial"/>
                <a:ea typeface="Arial"/>
                <a:cs typeface="Arial"/>
                <a:sym typeface="Arial"/>
              </a:rPr>
              <a:t>Delayering</a:t>
            </a:r>
            <a:endParaRPr sz="2100">
              <a:solidFill>
                <a:srgbClr val="1F2937"/>
              </a:solidFill>
              <a:highlight>
                <a:srgbClr val="FFFFFF"/>
              </a:highlight>
              <a:latin typeface="Arial"/>
              <a:ea typeface="Arial"/>
              <a:cs typeface="Arial"/>
              <a:sym typeface="Arial"/>
            </a:endParaRPr>
          </a:p>
          <a:p>
            <a:pPr marL="457200" lvl="0" indent="-361950" algn="l" rtl="0">
              <a:spcBef>
                <a:spcPts val="0"/>
              </a:spcBef>
              <a:spcAft>
                <a:spcPts val="0"/>
              </a:spcAft>
              <a:buClr>
                <a:srgbClr val="1F2937"/>
              </a:buClr>
              <a:buSzPts val="2100"/>
              <a:buFont typeface="Arial"/>
              <a:buChar char="❏"/>
            </a:pPr>
            <a:r>
              <a:rPr lang="en-US" sz="2100">
                <a:solidFill>
                  <a:srgbClr val="1F2937"/>
                </a:solidFill>
                <a:highlight>
                  <a:srgbClr val="FFFFFF"/>
                </a:highlight>
                <a:latin typeface="Arial"/>
                <a:ea typeface="Arial"/>
                <a:cs typeface="Arial"/>
                <a:sym typeface="Arial"/>
              </a:rPr>
              <a:t>New leadership</a:t>
            </a:r>
            <a:endParaRPr sz="2100">
              <a:solidFill>
                <a:srgbClr val="1F2937"/>
              </a:solidFill>
              <a:highlight>
                <a:srgbClr val="FFFFFF"/>
              </a:highlight>
              <a:latin typeface="Arial"/>
              <a:ea typeface="Arial"/>
              <a:cs typeface="Arial"/>
              <a:sym typeface="Arial"/>
            </a:endParaRPr>
          </a:p>
          <a:p>
            <a:pPr marL="457200" lvl="0" indent="-361950" algn="l" rtl="0">
              <a:spcBef>
                <a:spcPts val="0"/>
              </a:spcBef>
              <a:spcAft>
                <a:spcPts val="0"/>
              </a:spcAft>
              <a:buClr>
                <a:srgbClr val="1F2937"/>
              </a:buClr>
              <a:buSzPts val="2100"/>
              <a:buFont typeface="Arial"/>
              <a:buChar char="❏"/>
            </a:pPr>
            <a:r>
              <a:rPr lang="en-US" sz="2100">
                <a:solidFill>
                  <a:srgbClr val="1F2937"/>
                </a:solidFill>
                <a:highlight>
                  <a:srgbClr val="FFFFFF"/>
                </a:highlight>
                <a:latin typeface="Arial"/>
                <a:ea typeface="Arial"/>
                <a:cs typeface="Arial"/>
                <a:sym typeface="Arial"/>
              </a:rPr>
              <a:t>Change in culture </a:t>
            </a:r>
            <a:endParaRPr sz="2100">
              <a:solidFill>
                <a:srgbClr val="1F2937"/>
              </a:solidFill>
              <a:highlight>
                <a:srgbClr val="FFFFFF"/>
              </a:highlight>
              <a:latin typeface="Arial"/>
              <a:ea typeface="Arial"/>
              <a:cs typeface="Arial"/>
              <a:sym typeface="Arial"/>
            </a:endParaRPr>
          </a:p>
        </p:txBody>
      </p:sp>
      <p:sp>
        <p:nvSpPr>
          <p:cNvPr id="221" name="Google Shape;221;p5"/>
          <p:cNvSpPr txBox="1">
            <a:spLocks noGrp="1"/>
          </p:cNvSpPr>
          <p:nvPr>
            <p:ph type="body" idx="3"/>
          </p:nvPr>
        </p:nvSpPr>
        <p:spPr>
          <a:xfrm>
            <a:off x="6515944" y="2057400"/>
            <a:ext cx="4639800" cy="736200"/>
          </a:xfrm>
          <a:prstGeom prst="rect">
            <a:avLst/>
          </a:prstGeom>
          <a:solidFill>
            <a:srgbClr val="00B050"/>
          </a:solidFill>
        </p:spPr>
        <p:txBody>
          <a:bodyPr spcFirstLastPara="1" wrap="square" lIns="91425" tIns="45700" rIns="91425" bIns="45700" anchor="ctr" anchorCtr="0">
            <a:normAutofit/>
          </a:bodyPr>
          <a:lstStyle/>
          <a:p>
            <a:pPr marL="0" lvl="0" indent="0" algn="ctr" rtl="0">
              <a:spcBef>
                <a:spcPts val="1200"/>
              </a:spcBef>
              <a:spcAft>
                <a:spcPts val="200"/>
              </a:spcAft>
              <a:buNone/>
            </a:pPr>
            <a:r>
              <a:rPr lang="en-US" sz="2500" b="1"/>
              <a:t>External </a:t>
            </a:r>
            <a:endParaRPr sz="2500" b="1"/>
          </a:p>
        </p:txBody>
      </p:sp>
      <p:sp>
        <p:nvSpPr>
          <p:cNvPr id="222" name="Google Shape;222;p5"/>
          <p:cNvSpPr txBox="1">
            <a:spLocks noGrp="1"/>
          </p:cNvSpPr>
          <p:nvPr>
            <p:ph type="body" idx="4"/>
          </p:nvPr>
        </p:nvSpPr>
        <p:spPr>
          <a:xfrm>
            <a:off x="6515944" y="2958273"/>
            <a:ext cx="4639800" cy="2910900"/>
          </a:xfrm>
          <a:prstGeom prst="rect">
            <a:avLst/>
          </a:prstGeom>
        </p:spPr>
        <p:txBody>
          <a:bodyPr spcFirstLastPara="1" wrap="square" lIns="0" tIns="45700" rIns="0" bIns="45700" anchor="t" anchorCtr="0">
            <a:normAutofit lnSpcReduction="10000"/>
          </a:bodyPr>
          <a:lstStyle/>
          <a:p>
            <a:pPr marL="457200" lvl="0" indent="-355600" algn="l" rtl="0">
              <a:spcBef>
                <a:spcPts val="1200"/>
              </a:spcBef>
              <a:spcAft>
                <a:spcPts val="0"/>
              </a:spcAft>
              <a:buClr>
                <a:schemeClr val="dk1"/>
              </a:buClr>
              <a:buSzPts val="2000"/>
              <a:buFont typeface="Arial"/>
              <a:buChar char="❏"/>
            </a:pPr>
            <a:r>
              <a:rPr lang="en-US" sz="2100">
                <a:solidFill>
                  <a:schemeClr val="dk1"/>
                </a:solidFill>
                <a:latin typeface="Arial"/>
                <a:ea typeface="Arial"/>
                <a:cs typeface="Arial"/>
                <a:sym typeface="Arial"/>
              </a:rPr>
              <a:t>Social trends - demography, buying habits</a:t>
            </a:r>
            <a:endParaRPr sz="2100">
              <a:solidFill>
                <a:schemeClr val="dk1"/>
              </a:solidFill>
              <a:latin typeface="Arial"/>
              <a:ea typeface="Arial"/>
              <a:cs typeface="Arial"/>
              <a:sym typeface="Arial"/>
            </a:endParaRPr>
          </a:p>
          <a:p>
            <a:pPr marL="457200" lvl="0" indent="-355600" algn="l" rtl="0">
              <a:spcBef>
                <a:spcPts val="0"/>
              </a:spcBef>
              <a:spcAft>
                <a:spcPts val="0"/>
              </a:spcAft>
              <a:buClr>
                <a:schemeClr val="dk1"/>
              </a:buClr>
              <a:buSzPts val="2000"/>
              <a:buFont typeface="Arial"/>
              <a:buChar char="❏"/>
            </a:pPr>
            <a:r>
              <a:rPr lang="en-US" sz="2100">
                <a:solidFill>
                  <a:schemeClr val="dk1"/>
                </a:solidFill>
                <a:latin typeface="Arial"/>
                <a:ea typeface="Arial"/>
                <a:cs typeface="Arial"/>
                <a:sym typeface="Arial"/>
              </a:rPr>
              <a:t>Laws/ Regulations - i.e minimum wage, GDPR</a:t>
            </a:r>
            <a:endParaRPr sz="2100">
              <a:solidFill>
                <a:schemeClr val="dk1"/>
              </a:solidFill>
              <a:latin typeface="Arial"/>
              <a:ea typeface="Arial"/>
              <a:cs typeface="Arial"/>
              <a:sym typeface="Arial"/>
            </a:endParaRPr>
          </a:p>
          <a:p>
            <a:pPr marL="457200" lvl="0" indent="-355600" algn="l" rtl="0">
              <a:spcBef>
                <a:spcPts val="0"/>
              </a:spcBef>
              <a:spcAft>
                <a:spcPts val="0"/>
              </a:spcAft>
              <a:buClr>
                <a:schemeClr val="dk1"/>
              </a:buClr>
              <a:buSzPts val="2000"/>
              <a:buFont typeface="Arial"/>
              <a:buChar char="❏"/>
            </a:pPr>
            <a:r>
              <a:rPr lang="en-US" sz="2100">
                <a:solidFill>
                  <a:schemeClr val="dk1"/>
                </a:solidFill>
                <a:latin typeface="Arial"/>
                <a:ea typeface="Arial"/>
                <a:cs typeface="Arial"/>
                <a:sym typeface="Arial"/>
              </a:rPr>
              <a:t>Economics conditions - i.e Brexit,cuts in funding</a:t>
            </a:r>
            <a:endParaRPr sz="2100">
              <a:solidFill>
                <a:schemeClr val="dk1"/>
              </a:solidFill>
              <a:latin typeface="Arial"/>
              <a:ea typeface="Arial"/>
              <a:cs typeface="Arial"/>
              <a:sym typeface="Arial"/>
            </a:endParaRPr>
          </a:p>
          <a:p>
            <a:pPr marL="457200" lvl="0" indent="-355600" algn="l" rtl="0">
              <a:spcBef>
                <a:spcPts val="0"/>
              </a:spcBef>
              <a:spcAft>
                <a:spcPts val="0"/>
              </a:spcAft>
              <a:buClr>
                <a:schemeClr val="dk1"/>
              </a:buClr>
              <a:buSzPts val="2000"/>
              <a:buFont typeface="Arial"/>
              <a:buChar char="❏"/>
            </a:pPr>
            <a:r>
              <a:rPr lang="en-US" sz="2100">
                <a:solidFill>
                  <a:schemeClr val="dk1"/>
                </a:solidFill>
                <a:latin typeface="Arial"/>
                <a:ea typeface="Arial"/>
                <a:cs typeface="Arial"/>
                <a:sym typeface="Arial"/>
              </a:rPr>
              <a:t>Technological factors - new developments</a:t>
            </a:r>
            <a:endParaRPr sz="2100">
              <a:solidFill>
                <a:schemeClr val="dk1"/>
              </a:solidFill>
              <a:latin typeface="Arial"/>
              <a:ea typeface="Arial"/>
              <a:cs typeface="Arial"/>
              <a:sym typeface="Arial"/>
            </a:endParaRPr>
          </a:p>
          <a:p>
            <a:pPr marL="457200" lvl="0" indent="0" algn="l" rtl="0">
              <a:spcBef>
                <a:spcPts val="1200"/>
              </a:spcBef>
              <a:spcAft>
                <a:spcPts val="2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e5d5bcf685_1_0"/>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t>Lockdown ‘Freedom Day’ article	</a:t>
            </a:r>
            <a:endParaRPr/>
          </a:p>
        </p:txBody>
      </p:sp>
      <p:sp>
        <p:nvSpPr>
          <p:cNvPr id="229" name="Google Shape;229;ge5d5bcf685_1_0"/>
          <p:cNvSpPr txBox="1">
            <a:spLocks noGrp="1"/>
          </p:cNvSpPr>
          <p:nvPr>
            <p:ph type="body" idx="1"/>
          </p:nvPr>
        </p:nvSpPr>
        <p:spPr>
          <a:xfrm>
            <a:off x="1097280" y="2108201"/>
            <a:ext cx="10058400" cy="3760800"/>
          </a:xfrm>
          <a:prstGeom prst="rect">
            <a:avLst/>
          </a:prstGeom>
        </p:spPr>
        <p:txBody>
          <a:bodyPr spcFirstLastPara="1" wrap="square" lIns="0" tIns="45700" rIns="0" bIns="45700" anchor="t" anchorCtr="0">
            <a:normAutofit/>
          </a:bodyPr>
          <a:lstStyle/>
          <a:p>
            <a:pPr marL="0" lvl="0" indent="0" algn="l" rtl="0">
              <a:spcBef>
                <a:spcPts val="1200"/>
              </a:spcBef>
              <a:spcAft>
                <a:spcPts val="0"/>
              </a:spcAft>
              <a:buNone/>
            </a:pPr>
            <a:r>
              <a:rPr lang="en-US" b="1" u="sng"/>
              <a:t>TASK 1</a:t>
            </a:r>
            <a:r>
              <a:rPr lang="en-US" b="1"/>
              <a:t> -</a:t>
            </a:r>
            <a:r>
              <a:rPr lang="en-US"/>
              <a:t> Read the extract by the BBC on the removal of most restrictions in England as of the 19th July 2021. This has been called ‘Freedom Day’ by many areas of the media.</a:t>
            </a:r>
            <a:endParaRPr/>
          </a:p>
          <a:p>
            <a:pPr marL="0" lvl="0" indent="0" algn="l" rtl="0">
              <a:spcBef>
                <a:spcPts val="1200"/>
              </a:spcBef>
              <a:spcAft>
                <a:spcPts val="0"/>
              </a:spcAft>
              <a:buNone/>
            </a:pPr>
            <a:r>
              <a:rPr lang="en-US"/>
              <a:t>Once you have read the article create a list of 10 key words from the article which you think are the most important. Then using your list create a short summary using at least 5 of these keywords.  </a:t>
            </a:r>
            <a:endParaRPr/>
          </a:p>
          <a:p>
            <a:pPr marL="0" lvl="0" indent="0" algn="l" rtl="0">
              <a:spcBef>
                <a:spcPts val="1200"/>
              </a:spcBef>
              <a:spcAft>
                <a:spcPts val="0"/>
              </a:spcAft>
              <a:buNone/>
            </a:pPr>
            <a:r>
              <a:rPr lang="en-US" b="1" u="sng"/>
              <a:t>TASK 2</a:t>
            </a:r>
            <a:r>
              <a:rPr lang="en-US" b="1"/>
              <a:t> - Now answer the following question:</a:t>
            </a:r>
            <a:endParaRPr b="1"/>
          </a:p>
          <a:p>
            <a:pPr marL="0" lvl="0" indent="0" algn="l" rtl="0">
              <a:spcBef>
                <a:spcPts val="1200"/>
              </a:spcBef>
              <a:spcAft>
                <a:spcPts val="200"/>
              </a:spcAft>
              <a:buNone/>
            </a:pPr>
            <a:r>
              <a:rPr lang="en-US" b="1"/>
              <a:t>Using the article that you have just read, choose an organisation which has been affected by the removal of restrictions in England and explain how the leaders of that organisation might manage this change.</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Bookman Old Style"/>
              <a:buNone/>
            </a:pPr>
            <a:r>
              <a:rPr lang="en-US" sz="4200" b="1">
                <a:solidFill>
                  <a:schemeClr val="dk1"/>
                </a:solidFill>
              </a:rPr>
              <a:t>What is Strategic Drift?</a:t>
            </a:r>
            <a:endParaRPr sz="4200" b="1">
              <a:solidFill>
                <a:schemeClr val="dk1"/>
              </a:solidFill>
            </a:endParaRPr>
          </a:p>
        </p:txBody>
      </p:sp>
      <p:sp>
        <p:nvSpPr>
          <p:cNvPr id="235" name="Google Shape;235;p13"/>
          <p:cNvSpPr/>
          <p:nvPr/>
        </p:nvSpPr>
        <p:spPr>
          <a:xfrm>
            <a:off x="916950" y="2037650"/>
            <a:ext cx="10238700" cy="4055700"/>
          </a:xfrm>
          <a:prstGeom prst="roundRect">
            <a:avLst>
              <a:gd name="adj" fmla="val 16667"/>
            </a:avLst>
          </a:prstGeom>
          <a:solidFill>
            <a:srgbClr val="CFE2F3"/>
          </a:solidFill>
          <a:ln w="15875" cap="flat" cmpd="sng">
            <a:solidFill>
              <a:srgbClr val="717A85"/>
            </a:solidFill>
            <a:prstDash val="solid"/>
            <a:round/>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5400">
                <a:solidFill>
                  <a:schemeClr val="dk1"/>
                </a:solidFill>
                <a:latin typeface="Libre Franklin"/>
                <a:ea typeface="Libre Franklin"/>
                <a:cs typeface="Libre Franklin"/>
                <a:sym typeface="Libre Franklin"/>
              </a:rPr>
              <a:t>Strategic drift happens when the strategy of a business is no longer relevant to the </a:t>
            </a:r>
            <a:r>
              <a:rPr lang="en-US" sz="5500" b="1">
                <a:solidFill>
                  <a:srgbClr val="FF0000"/>
                </a:solidFill>
                <a:latin typeface="Libre Franklin"/>
                <a:ea typeface="Libre Franklin"/>
                <a:cs typeface="Libre Franklin"/>
                <a:sym typeface="Libre Franklin"/>
              </a:rPr>
              <a:t>external environment </a:t>
            </a:r>
            <a:r>
              <a:rPr lang="en-US" sz="5400">
                <a:solidFill>
                  <a:schemeClr val="dk1"/>
                </a:solidFill>
                <a:latin typeface="Libre Franklin"/>
                <a:ea typeface="Libre Franklin"/>
                <a:cs typeface="Libre Franklin"/>
                <a:sym typeface="Libre Franklin"/>
              </a:rPr>
              <a:t>facing it</a:t>
            </a:r>
            <a:endParaRPr sz="5400" b="1">
              <a:solidFill>
                <a:srgbClr val="FF0000"/>
              </a:solidFill>
              <a:latin typeface="Libre Franklin"/>
              <a:ea typeface="Libre Franklin"/>
              <a:cs typeface="Libre Franklin"/>
              <a:sym typeface="Libre Frankli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4"/>
          <p:cNvSpPr txBox="1">
            <a:spLocks noGrp="1"/>
          </p:cNvSpPr>
          <p:nvPr>
            <p:ph type="title"/>
          </p:nvPr>
        </p:nvSpPr>
        <p:spPr>
          <a:xfrm>
            <a:off x="757655" y="184728"/>
            <a:ext cx="10058400" cy="1450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Bookman Old Style"/>
              <a:buNone/>
            </a:pPr>
            <a:r>
              <a:rPr lang="en-US" b="1">
                <a:solidFill>
                  <a:schemeClr val="dk1"/>
                </a:solidFill>
              </a:rPr>
              <a:t>Why Does Strategic Drift Take Place?</a:t>
            </a:r>
            <a:endParaRPr b="1">
              <a:solidFill>
                <a:schemeClr val="dk1"/>
              </a:solidFill>
            </a:endParaRPr>
          </a:p>
        </p:txBody>
      </p:sp>
      <p:sp>
        <p:nvSpPr>
          <p:cNvPr id="242" name="Google Shape;242;p14"/>
          <p:cNvSpPr txBox="1">
            <a:spLocks noGrp="1"/>
          </p:cNvSpPr>
          <p:nvPr>
            <p:ph type="body" idx="1"/>
          </p:nvPr>
        </p:nvSpPr>
        <p:spPr>
          <a:xfrm>
            <a:off x="373575" y="1716175"/>
            <a:ext cx="8463600" cy="2505900"/>
          </a:xfrm>
          <a:prstGeom prst="rect">
            <a:avLst/>
          </a:prstGeom>
          <a:solidFill>
            <a:srgbClr val="D9D2E9"/>
          </a:solidFill>
          <a:ln>
            <a:noFill/>
          </a:ln>
        </p:spPr>
        <p:txBody>
          <a:bodyPr spcFirstLastPara="1" wrap="square" lIns="0" tIns="45700" rIns="0" bIns="45700" anchor="t" anchorCtr="0">
            <a:normAutofit fontScale="47500" lnSpcReduction="20000"/>
          </a:bodyPr>
          <a:lstStyle/>
          <a:p>
            <a:pPr marL="91440" lvl="0" indent="-142325" algn="l" rtl="0">
              <a:spcBef>
                <a:spcPts val="1400"/>
              </a:spcBef>
              <a:spcAft>
                <a:spcPts val="0"/>
              </a:spcAft>
              <a:buClr>
                <a:schemeClr val="dk1"/>
              </a:buClr>
              <a:buSzPct val="123568"/>
              <a:buFont typeface="Noto Sans Symbols"/>
              <a:buChar char=" "/>
            </a:pPr>
            <a:endParaRPr sz="3818">
              <a:solidFill>
                <a:schemeClr val="dk1"/>
              </a:solidFill>
            </a:endParaRPr>
          </a:p>
          <a:p>
            <a:pPr marL="0" lvl="0" indent="0" algn="l" rtl="0">
              <a:lnSpc>
                <a:spcPct val="110000"/>
              </a:lnSpc>
              <a:spcBef>
                <a:spcPts val="0"/>
              </a:spcBef>
              <a:spcAft>
                <a:spcPts val="0"/>
              </a:spcAft>
              <a:buNone/>
            </a:pPr>
            <a:r>
              <a:rPr lang="en-US" sz="4718" b="1">
                <a:solidFill>
                  <a:schemeClr val="dk1"/>
                </a:solidFill>
              </a:rPr>
              <a:t>Business fails to adapt to a changing external environment.</a:t>
            </a:r>
            <a:endParaRPr sz="3818" b="1">
              <a:solidFill>
                <a:schemeClr val="dk1"/>
              </a:solidFill>
            </a:endParaRPr>
          </a:p>
          <a:p>
            <a:pPr marL="91440" lvl="0" indent="-142325" algn="l" rtl="0">
              <a:lnSpc>
                <a:spcPct val="110000"/>
              </a:lnSpc>
              <a:spcBef>
                <a:spcPts val="1400"/>
              </a:spcBef>
              <a:spcAft>
                <a:spcPts val="0"/>
              </a:spcAft>
              <a:buClr>
                <a:schemeClr val="dk1"/>
              </a:buClr>
              <a:buSzPct val="100000"/>
              <a:buFont typeface="Noto Sans Symbols"/>
              <a:buChar char="⮚"/>
            </a:pPr>
            <a:r>
              <a:rPr lang="en-US" sz="4718">
                <a:solidFill>
                  <a:schemeClr val="dk1"/>
                </a:solidFill>
              </a:rPr>
              <a:t>What worked before doesn’t work now.</a:t>
            </a:r>
            <a:endParaRPr sz="3818">
              <a:solidFill>
                <a:schemeClr val="dk1"/>
              </a:solidFill>
            </a:endParaRPr>
          </a:p>
          <a:p>
            <a:pPr marL="91440" lvl="0" indent="-142325" algn="l" rtl="0">
              <a:lnSpc>
                <a:spcPct val="110000"/>
              </a:lnSpc>
              <a:spcBef>
                <a:spcPts val="1400"/>
              </a:spcBef>
              <a:spcAft>
                <a:spcPts val="0"/>
              </a:spcAft>
              <a:buClr>
                <a:schemeClr val="dk1"/>
              </a:buClr>
              <a:buSzPct val="100000"/>
              <a:buFont typeface="Noto Sans Symbols"/>
              <a:buChar char="⮚"/>
            </a:pPr>
            <a:r>
              <a:rPr lang="en-US" sz="4718">
                <a:solidFill>
                  <a:schemeClr val="dk1"/>
                </a:solidFill>
              </a:rPr>
              <a:t>Complacency has set in – often built on previous success.</a:t>
            </a:r>
            <a:endParaRPr sz="3818">
              <a:solidFill>
                <a:schemeClr val="dk1"/>
              </a:solidFill>
            </a:endParaRPr>
          </a:p>
          <a:p>
            <a:pPr marL="91440" lvl="0" indent="-142325" algn="l" rtl="0">
              <a:lnSpc>
                <a:spcPct val="110000"/>
              </a:lnSpc>
              <a:spcBef>
                <a:spcPts val="1400"/>
              </a:spcBef>
              <a:spcAft>
                <a:spcPts val="0"/>
              </a:spcAft>
              <a:buClr>
                <a:schemeClr val="dk1"/>
              </a:buClr>
              <a:buSzPct val="100000"/>
              <a:buFont typeface="Noto Sans Symbols"/>
              <a:buChar char="⮚"/>
            </a:pPr>
            <a:r>
              <a:rPr lang="en-US" sz="4718">
                <a:solidFill>
                  <a:schemeClr val="dk1"/>
                </a:solidFill>
              </a:rPr>
              <a:t>Senior management deny there is a problem.</a:t>
            </a:r>
            <a:endParaRPr sz="4460">
              <a:solidFill>
                <a:schemeClr val="dk1"/>
              </a:solidFill>
            </a:endParaRPr>
          </a:p>
          <a:p>
            <a:pPr marL="0" lvl="0" indent="0" algn="l" rtl="0">
              <a:lnSpc>
                <a:spcPct val="110000"/>
              </a:lnSpc>
              <a:spcBef>
                <a:spcPts val="1400"/>
              </a:spcBef>
              <a:spcAft>
                <a:spcPts val="0"/>
              </a:spcAft>
              <a:buSzPct val="147368"/>
              <a:buNone/>
            </a:pPr>
            <a:endParaRPr>
              <a:solidFill>
                <a:schemeClr val="dk1"/>
              </a:solidFill>
            </a:endParaRPr>
          </a:p>
        </p:txBody>
      </p:sp>
      <p:sp>
        <p:nvSpPr>
          <p:cNvPr id="243" name="Google Shape;243;p14"/>
          <p:cNvSpPr txBox="1"/>
          <p:nvPr/>
        </p:nvSpPr>
        <p:spPr>
          <a:xfrm>
            <a:off x="373575" y="4302725"/>
            <a:ext cx="7607400" cy="2109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1400"/>
              </a:spcBef>
              <a:spcAft>
                <a:spcPts val="0"/>
              </a:spcAft>
              <a:buNone/>
            </a:pPr>
            <a:r>
              <a:rPr lang="en-US" sz="2100" b="1" u="sng">
                <a:solidFill>
                  <a:schemeClr val="dk1"/>
                </a:solidFill>
                <a:latin typeface="Libre Franklin"/>
                <a:ea typeface="Libre Franklin"/>
                <a:cs typeface="Libre Franklin"/>
                <a:sym typeface="Libre Franklin"/>
              </a:rPr>
              <a:t>Student Task</a:t>
            </a:r>
            <a:r>
              <a:rPr lang="en-US" sz="2100" u="sng">
                <a:solidFill>
                  <a:schemeClr val="dk1"/>
                </a:solidFill>
                <a:latin typeface="Libre Franklin"/>
                <a:ea typeface="Libre Franklin"/>
                <a:cs typeface="Libre Franklin"/>
                <a:sym typeface="Libre Franklin"/>
              </a:rPr>
              <a:t> </a:t>
            </a:r>
            <a:r>
              <a:rPr lang="en-US" sz="2100">
                <a:solidFill>
                  <a:schemeClr val="dk1"/>
                </a:solidFill>
                <a:latin typeface="Libre Franklin"/>
                <a:ea typeface="Libre Franklin"/>
                <a:cs typeface="Libre Franklin"/>
                <a:sym typeface="Libre Franklin"/>
              </a:rPr>
              <a:t>– using a mini whiteboard or your book, </a:t>
            </a:r>
            <a:r>
              <a:rPr lang="en-US" sz="2100" b="1">
                <a:solidFill>
                  <a:schemeClr val="dk1"/>
                </a:solidFill>
                <a:latin typeface="Libre Franklin"/>
                <a:ea typeface="Libre Franklin"/>
                <a:cs typeface="Libre Franklin"/>
                <a:sym typeface="Libre Franklin"/>
              </a:rPr>
              <a:t>draw </a:t>
            </a:r>
            <a:r>
              <a:rPr lang="en-US" sz="2100" u="sng">
                <a:solidFill>
                  <a:schemeClr val="dk1"/>
                </a:solidFill>
                <a:latin typeface="Libre Franklin"/>
                <a:ea typeface="Libre Franklin"/>
                <a:cs typeface="Libre Franklin"/>
                <a:sym typeface="Libre Franklin"/>
              </a:rPr>
              <a:t>a product or business logo</a:t>
            </a:r>
            <a:r>
              <a:rPr lang="en-US" sz="2100">
                <a:solidFill>
                  <a:schemeClr val="dk1"/>
                </a:solidFill>
                <a:latin typeface="Libre Franklin"/>
                <a:ea typeface="Libre Franklin"/>
                <a:cs typeface="Libre Franklin"/>
                <a:sym typeface="Libre Franklin"/>
              </a:rPr>
              <a:t> for a business who have failed to adapt to change and experienced strategic drift </a:t>
            </a:r>
            <a:endParaRPr sz="2100">
              <a:solidFill>
                <a:schemeClr val="dk1"/>
              </a:solidFill>
              <a:latin typeface="Libre Franklin"/>
              <a:ea typeface="Libre Franklin"/>
              <a:cs typeface="Libre Franklin"/>
              <a:sym typeface="Libre Franklin"/>
            </a:endParaRPr>
          </a:p>
          <a:p>
            <a:pPr marL="0" lvl="0" indent="0" algn="l" rtl="0">
              <a:lnSpc>
                <a:spcPct val="110000"/>
              </a:lnSpc>
              <a:spcBef>
                <a:spcPts val="1400"/>
              </a:spcBef>
              <a:spcAft>
                <a:spcPts val="0"/>
              </a:spcAft>
              <a:buNone/>
            </a:pPr>
            <a:r>
              <a:rPr lang="en-US" sz="2100">
                <a:solidFill>
                  <a:schemeClr val="dk1"/>
                </a:solidFill>
                <a:latin typeface="Libre Franklin"/>
                <a:ea typeface="Libre Franklin"/>
                <a:cs typeface="Libre Franklin"/>
                <a:sym typeface="Libre Franklin"/>
              </a:rPr>
              <a:t>(If in a computer room students can use the Internet to search for examples).</a:t>
            </a:r>
            <a:endParaRPr sz="700"/>
          </a:p>
        </p:txBody>
      </p:sp>
      <p:pic>
        <p:nvPicPr>
          <p:cNvPr id="244" name="Google Shape;244;p14"/>
          <p:cNvPicPr preferRelativeResize="0"/>
          <p:nvPr/>
        </p:nvPicPr>
        <p:blipFill>
          <a:blip r:embed="rId3">
            <a:alphaModFix/>
          </a:blip>
          <a:stretch>
            <a:fillRect/>
          </a:stretch>
        </p:blipFill>
        <p:spPr>
          <a:xfrm>
            <a:off x="9503400" y="4222075"/>
            <a:ext cx="2333625" cy="1962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5"/>
          <p:cNvSpPr txBox="1">
            <a:spLocks noGrp="1"/>
          </p:cNvSpPr>
          <p:nvPr>
            <p:ph type="title"/>
          </p:nvPr>
        </p:nvSpPr>
        <p:spPr>
          <a:xfrm>
            <a:off x="2616543" y="375335"/>
            <a:ext cx="8291400" cy="10716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3F3F3F"/>
              </a:buClr>
              <a:buSzPct val="100000"/>
              <a:buFont typeface="Bookman Old Style"/>
              <a:buNone/>
            </a:pPr>
            <a:r>
              <a:rPr lang="en-US" sz="4200" b="1">
                <a:solidFill>
                  <a:schemeClr val="dk1"/>
                </a:solidFill>
              </a:rPr>
              <a:t>Examples of Businesses that Suffered from Strategic Drift</a:t>
            </a:r>
            <a:endParaRPr b="1">
              <a:solidFill>
                <a:schemeClr val="dk1"/>
              </a:solidFill>
            </a:endParaRPr>
          </a:p>
        </p:txBody>
      </p:sp>
      <p:sp>
        <p:nvSpPr>
          <p:cNvPr id="250" name="Google Shape;250;p15"/>
          <p:cNvSpPr txBox="1"/>
          <p:nvPr/>
        </p:nvSpPr>
        <p:spPr>
          <a:xfrm>
            <a:off x="509450" y="4244775"/>
            <a:ext cx="3599700" cy="1708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b="1" i="1">
                <a:solidFill>
                  <a:schemeClr val="dk1"/>
                </a:solidFill>
                <a:latin typeface="Libre Franklin"/>
                <a:ea typeface="Libre Franklin"/>
                <a:cs typeface="Libre Franklin"/>
                <a:sym typeface="Libre Franklin"/>
              </a:rPr>
              <a:t>Failed to respond to rapid development &amp; take-up of digital photography – despite having created such technology!</a:t>
            </a:r>
            <a:endParaRPr sz="1500" b="1">
              <a:solidFill>
                <a:schemeClr val="dk1"/>
              </a:solidFill>
            </a:endParaRPr>
          </a:p>
        </p:txBody>
      </p:sp>
      <p:sp>
        <p:nvSpPr>
          <p:cNvPr id="251" name="Google Shape;251;p15"/>
          <p:cNvSpPr txBox="1"/>
          <p:nvPr/>
        </p:nvSpPr>
        <p:spPr>
          <a:xfrm>
            <a:off x="4851650" y="3975375"/>
            <a:ext cx="2664000" cy="2247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i="1">
                <a:solidFill>
                  <a:schemeClr val="dk1"/>
                </a:solidFill>
                <a:latin typeface="Libre Franklin"/>
                <a:ea typeface="Libre Franklin"/>
                <a:cs typeface="Libre Franklin"/>
                <a:sym typeface="Libre Franklin"/>
              </a:rPr>
              <a:t>Lost dominant global market leadership in mobile phones by failing to respond to smartphone technology</a:t>
            </a:r>
            <a:endParaRPr b="1">
              <a:solidFill>
                <a:schemeClr val="dk1"/>
              </a:solidFill>
            </a:endParaRPr>
          </a:p>
        </p:txBody>
      </p:sp>
      <p:sp>
        <p:nvSpPr>
          <p:cNvPr id="252" name="Google Shape;252;p15"/>
          <p:cNvSpPr txBox="1"/>
          <p:nvPr/>
        </p:nvSpPr>
        <p:spPr>
          <a:xfrm>
            <a:off x="8258116" y="4244766"/>
            <a:ext cx="31911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solidFill>
                <a:schemeClr val="dk1"/>
              </a:solidFill>
            </a:endParaRPr>
          </a:p>
        </p:txBody>
      </p:sp>
      <p:sp>
        <p:nvSpPr>
          <p:cNvPr id="253" name="Google Shape;253;p15"/>
          <p:cNvSpPr txBox="1"/>
          <p:nvPr/>
        </p:nvSpPr>
        <p:spPr>
          <a:xfrm>
            <a:off x="8339200" y="3975375"/>
            <a:ext cx="35997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i="1">
                <a:solidFill>
                  <a:srgbClr val="202124"/>
                </a:solidFill>
                <a:highlight>
                  <a:srgbClr val="FFFFFF"/>
                </a:highlight>
                <a:latin typeface="Libre Franklin"/>
                <a:ea typeface="Libre Franklin"/>
                <a:cs typeface="Libre Franklin"/>
                <a:sym typeface="Libre Franklin"/>
              </a:rPr>
              <a:t>Blockbuster once owned over 9,000 video-rental stores in the United States. However, it failed to keep up with competitors like Netflix, who created a DVD-by-mail service</a:t>
            </a:r>
            <a:endParaRPr sz="2200" b="1" i="1">
              <a:latin typeface="Libre Franklin"/>
              <a:ea typeface="Libre Franklin"/>
              <a:cs typeface="Libre Franklin"/>
              <a:sym typeface="Libre Franklin"/>
            </a:endParaRPr>
          </a:p>
        </p:txBody>
      </p:sp>
      <p:pic>
        <p:nvPicPr>
          <p:cNvPr id="254" name="Google Shape;254;p15"/>
          <p:cNvPicPr preferRelativeResize="0"/>
          <p:nvPr/>
        </p:nvPicPr>
        <p:blipFill>
          <a:blip r:embed="rId3">
            <a:alphaModFix/>
          </a:blip>
          <a:stretch>
            <a:fillRect/>
          </a:stretch>
        </p:blipFill>
        <p:spPr>
          <a:xfrm>
            <a:off x="8339200" y="2304697"/>
            <a:ext cx="3028950" cy="1514475"/>
          </a:xfrm>
          <a:prstGeom prst="rect">
            <a:avLst/>
          </a:prstGeom>
          <a:noFill/>
          <a:ln>
            <a:noFill/>
          </a:ln>
        </p:spPr>
      </p:pic>
      <p:pic>
        <p:nvPicPr>
          <p:cNvPr id="255" name="Google Shape;255;p15"/>
          <p:cNvPicPr preferRelativeResize="0"/>
          <p:nvPr/>
        </p:nvPicPr>
        <p:blipFill>
          <a:blip r:embed="rId4">
            <a:alphaModFix/>
          </a:blip>
          <a:stretch>
            <a:fillRect/>
          </a:stretch>
        </p:blipFill>
        <p:spPr>
          <a:xfrm>
            <a:off x="4708150" y="2359722"/>
            <a:ext cx="2762250" cy="1333500"/>
          </a:xfrm>
          <a:prstGeom prst="rect">
            <a:avLst/>
          </a:prstGeom>
          <a:noFill/>
          <a:ln>
            <a:noFill/>
          </a:ln>
        </p:spPr>
      </p:pic>
      <p:pic>
        <p:nvPicPr>
          <p:cNvPr id="256" name="Google Shape;256;p15"/>
          <p:cNvPicPr preferRelativeResize="0"/>
          <p:nvPr/>
        </p:nvPicPr>
        <p:blipFill>
          <a:blip r:embed="rId5">
            <a:alphaModFix/>
          </a:blip>
          <a:stretch>
            <a:fillRect/>
          </a:stretch>
        </p:blipFill>
        <p:spPr>
          <a:xfrm>
            <a:off x="886600" y="2285647"/>
            <a:ext cx="2952750" cy="15525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p21"/>
          <p:cNvPicPr preferRelativeResize="0"/>
          <p:nvPr/>
        </p:nvPicPr>
        <p:blipFill rotWithShape="1">
          <a:blip r:embed="rId3">
            <a:alphaModFix/>
          </a:blip>
          <a:srcRect t="30395" b="16525"/>
          <a:stretch/>
        </p:blipFill>
        <p:spPr>
          <a:xfrm>
            <a:off x="15" y="10"/>
            <a:ext cx="12191985" cy="4578340"/>
          </a:xfrm>
          <a:prstGeom prst="rect">
            <a:avLst/>
          </a:prstGeom>
          <a:noFill/>
          <a:ln>
            <a:noFill/>
          </a:ln>
        </p:spPr>
      </p:pic>
      <p:sp>
        <p:nvSpPr>
          <p:cNvPr id="262" name="Google Shape;262;p21"/>
          <p:cNvSpPr txBox="1">
            <a:spLocks noGrp="1"/>
          </p:cNvSpPr>
          <p:nvPr>
            <p:ph type="title"/>
          </p:nvPr>
        </p:nvSpPr>
        <p:spPr>
          <a:xfrm>
            <a:off x="1097279" y="4799362"/>
            <a:ext cx="10113645" cy="743682"/>
          </a:xfrm>
          <a:prstGeom prst="rect">
            <a:avLst/>
          </a:prstGeom>
          <a:noFill/>
          <a:ln>
            <a:noFill/>
          </a:ln>
        </p:spPr>
        <p:txBody>
          <a:bodyPr spcFirstLastPara="1" wrap="square" lIns="91425" tIns="0" rIns="91425" bIns="0" anchor="b" anchorCtr="0">
            <a:normAutofit/>
          </a:bodyPr>
          <a:lstStyle/>
          <a:p>
            <a:pPr marL="0" lvl="0" indent="0" algn="l" rtl="0">
              <a:lnSpc>
                <a:spcPct val="90000"/>
              </a:lnSpc>
              <a:spcBef>
                <a:spcPts val="0"/>
              </a:spcBef>
              <a:spcAft>
                <a:spcPts val="0"/>
              </a:spcAft>
              <a:buClr>
                <a:srgbClr val="FFFFFF"/>
              </a:buClr>
              <a:buSzPts val="3600"/>
              <a:buFont typeface="Bookman Old Style"/>
              <a:buNone/>
            </a:pPr>
            <a:r>
              <a:rPr lang="en-US"/>
              <a:t>Plenary</a:t>
            </a:r>
            <a:endParaRPr/>
          </a:p>
        </p:txBody>
      </p:sp>
      <p:pic>
        <p:nvPicPr>
          <p:cNvPr id="5" name="Picture 4">
            <a:extLst>
              <a:ext uri="{FF2B5EF4-FFF2-40B4-BE49-F238E27FC236}">
                <a16:creationId xmlns:a16="http://schemas.microsoft.com/office/drawing/2014/main" id="{A6525D37-44BA-4EDA-AB49-A7C85D8AAAB0}"/>
              </a:ext>
            </a:extLst>
          </p:cNvPr>
          <p:cNvPicPr>
            <a:picLocks noChangeAspect="1"/>
          </p:cNvPicPr>
          <p:nvPr/>
        </p:nvPicPr>
        <p:blipFill>
          <a:blip r:embed="rId4"/>
          <a:stretch>
            <a:fillRect/>
          </a:stretch>
        </p:blipFill>
        <p:spPr>
          <a:xfrm>
            <a:off x="-15" y="3906244"/>
            <a:ext cx="12192000" cy="67210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pic>
        <p:nvPicPr>
          <p:cNvPr id="269" name="Google Shape;269;ge1ec62c1cf_0_0"/>
          <p:cNvPicPr preferRelativeResize="0"/>
          <p:nvPr/>
        </p:nvPicPr>
        <p:blipFill rotWithShape="1">
          <a:blip r:embed="rId3">
            <a:alphaModFix/>
          </a:blip>
          <a:srcRect l="27410" t="24583" r="11594" b="16813"/>
          <a:stretch/>
        </p:blipFill>
        <p:spPr>
          <a:xfrm>
            <a:off x="2090063" y="542363"/>
            <a:ext cx="8011876" cy="57732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6"/>
        <p:cNvGrpSpPr/>
        <p:nvPr/>
      </p:nvGrpSpPr>
      <p:grpSpPr>
        <a:xfrm>
          <a:off x="0" y="0"/>
          <a:ext cx="0" cy="0"/>
          <a:chOff x="0" y="0"/>
          <a:chExt cx="0" cy="0"/>
        </a:xfrm>
      </p:grpSpPr>
      <p:sp>
        <p:nvSpPr>
          <p:cNvPr id="107" name="Google Shape;107;p2"/>
          <p:cNvSpPr/>
          <p:nvPr/>
        </p:nvSpPr>
        <p:spPr>
          <a:xfrm>
            <a:off x="1507" y="0"/>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ibre Franklin"/>
              <a:ea typeface="Libre Franklin"/>
              <a:cs typeface="Libre Franklin"/>
              <a:sym typeface="Libre Franklin"/>
            </a:endParaRPr>
          </a:p>
        </p:txBody>
      </p:sp>
      <p:sp>
        <p:nvSpPr>
          <p:cNvPr id="108" name="Google Shape;108;p2"/>
          <p:cNvSpPr txBox="1">
            <a:spLocks noGrp="1"/>
          </p:cNvSpPr>
          <p:nvPr>
            <p:ph type="ctrTitle"/>
          </p:nvPr>
        </p:nvSpPr>
        <p:spPr>
          <a:xfrm>
            <a:off x="1097280" y="758952"/>
            <a:ext cx="10058400" cy="3892168"/>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FFFFFF"/>
              </a:buClr>
              <a:buSzPct val="100000"/>
              <a:buFont typeface="Bookman Old Style"/>
              <a:buNone/>
            </a:pPr>
            <a:r>
              <a:rPr lang="en-US" sz="4800" b="1" i="1">
                <a:solidFill>
                  <a:srgbClr val="FFFFFF"/>
                </a:solidFill>
              </a:rPr>
              <a:t>“Change will not come if we wait for some other person or some other time. We are the ones we’ve been waiting for. We are the change that we seek.”</a:t>
            </a:r>
            <a:endParaRPr b="1"/>
          </a:p>
        </p:txBody>
      </p:sp>
      <p:sp>
        <p:nvSpPr>
          <p:cNvPr id="109" name="Google Shape;109;p2"/>
          <p:cNvSpPr/>
          <p:nvPr/>
        </p:nvSpPr>
        <p:spPr>
          <a:xfrm>
            <a:off x="1507" y="4953000"/>
            <a:ext cx="12188952" cy="1905000"/>
          </a:xfrm>
          <a:prstGeom prst="rect">
            <a:avLst/>
          </a:prstGeom>
          <a:solidFill>
            <a:srgbClr val="26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txBox="1">
            <a:spLocks noGrp="1"/>
          </p:cNvSpPr>
          <p:nvPr>
            <p:ph type="subTitle" idx="1"/>
          </p:nvPr>
        </p:nvSpPr>
        <p:spPr>
          <a:xfrm>
            <a:off x="1100051" y="5225240"/>
            <a:ext cx="10058400" cy="1143000"/>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2400"/>
              <a:buNone/>
            </a:pPr>
            <a:r>
              <a:rPr lang="en-US">
                <a:solidFill>
                  <a:srgbClr val="FFFFFF"/>
                </a:solidFill>
              </a:rPr>
              <a:t>- BARACK OBAMA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3"/>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Bookman Old Style"/>
              <a:buNone/>
            </a:pPr>
            <a:r>
              <a:rPr lang="en-US" b="1">
                <a:solidFill>
                  <a:schemeClr val="dk1"/>
                </a:solidFill>
              </a:rPr>
              <a:t>Learning Objectives</a:t>
            </a:r>
            <a:endParaRPr b="1">
              <a:solidFill>
                <a:schemeClr val="dk1"/>
              </a:solidFill>
            </a:endParaRPr>
          </a:p>
        </p:txBody>
      </p:sp>
      <p:sp>
        <p:nvSpPr>
          <p:cNvPr id="116" name="Google Shape;116;p3"/>
          <p:cNvSpPr txBox="1">
            <a:spLocks noGrp="1"/>
          </p:cNvSpPr>
          <p:nvPr>
            <p:ph type="body" idx="1"/>
          </p:nvPr>
        </p:nvSpPr>
        <p:spPr>
          <a:xfrm>
            <a:off x="548650" y="2108200"/>
            <a:ext cx="10607100" cy="3760800"/>
          </a:xfrm>
          <a:prstGeom prst="rect">
            <a:avLst/>
          </a:prstGeom>
          <a:noFill/>
          <a:ln>
            <a:noFill/>
          </a:ln>
        </p:spPr>
        <p:txBody>
          <a:bodyPr spcFirstLastPara="1" wrap="square" lIns="0" tIns="45700" rIns="0" bIns="45700" anchor="t" anchorCtr="0">
            <a:normAutofit/>
          </a:bodyPr>
          <a:lstStyle/>
          <a:p>
            <a:pPr marL="91440" lvl="0" indent="-152400" algn="l" rtl="0">
              <a:lnSpc>
                <a:spcPct val="110000"/>
              </a:lnSpc>
              <a:spcBef>
                <a:spcPts val="0"/>
              </a:spcBef>
              <a:spcAft>
                <a:spcPts val="0"/>
              </a:spcAft>
              <a:buClr>
                <a:srgbClr val="00B050"/>
              </a:buClr>
              <a:buSzPts val="2400"/>
              <a:buFont typeface="Noto Sans Symbols"/>
              <a:buChar char="✔"/>
            </a:pPr>
            <a:r>
              <a:rPr lang="en-US" sz="2400" b="1">
                <a:solidFill>
                  <a:srgbClr val="00B050"/>
                </a:solidFill>
              </a:rPr>
              <a:t>All will be able to explain the reasons why change is important to organisations and potential impacts that not responding to change could have on the organisation. </a:t>
            </a:r>
            <a:endParaRPr b="1">
              <a:solidFill>
                <a:srgbClr val="00B050"/>
              </a:solidFill>
            </a:endParaRPr>
          </a:p>
          <a:p>
            <a:pPr marL="91440" lvl="0" indent="-152400" algn="l" rtl="0">
              <a:lnSpc>
                <a:spcPct val="110000"/>
              </a:lnSpc>
              <a:spcBef>
                <a:spcPts val="1400"/>
              </a:spcBef>
              <a:spcAft>
                <a:spcPts val="0"/>
              </a:spcAft>
              <a:buClr>
                <a:srgbClr val="FF9900"/>
              </a:buClr>
              <a:buSzPts val="2400"/>
              <a:buFont typeface="Noto Sans Symbols"/>
              <a:buChar char="✔"/>
            </a:pPr>
            <a:r>
              <a:rPr lang="en-US" sz="2400" b="1">
                <a:solidFill>
                  <a:srgbClr val="FF9900"/>
                </a:solidFill>
              </a:rPr>
              <a:t>Most will be able to identify and analyse  the different drivers/factors that influence or drive change within an organisation </a:t>
            </a:r>
            <a:endParaRPr sz="2400" b="1">
              <a:solidFill>
                <a:srgbClr val="FF9900"/>
              </a:solidFill>
            </a:endParaRPr>
          </a:p>
          <a:p>
            <a:pPr marL="91440" lvl="0" indent="-152400" algn="l" rtl="0">
              <a:lnSpc>
                <a:spcPct val="110000"/>
              </a:lnSpc>
              <a:spcBef>
                <a:spcPts val="1400"/>
              </a:spcBef>
              <a:spcAft>
                <a:spcPts val="0"/>
              </a:spcAft>
              <a:buClr>
                <a:srgbClr val="FF9900"/>
              </a:buClr>
              <a:buSzPts val="2400"/>
              <a:buFont typeface="Noto Sans Symbols"/>
              <a:buChar char="✔"/>
            </a:pPr>
            <a:r>
              <a:rPr lang="en-US" sz="2400" b="1">
                <a:solidFill>
                  <a:srgbClr val="FF0000"/>
                </a:solidFill>
                <a:highlight>
                  <a:schemeClr val="lt1"/>
                </a:highlight>
              </a:rPr>
              <a:t>Some will be able to evaluate  the impact of managing change effectively on individual organisation  </a:t>
            </a:r>
            <a:endParaRPr b="1">
              <a:solidFill>
                <a:srgbClr val="FF0000"/>
              </a:solidFill>
              <a:highlight>
                <a:schemeClr val="lt1"/>
              </a:highlight>
            </a:endParaRPr>
          </a:p>
        </p:txBody>
      </p:sp>
      <p:pic>
        <p:nvPicPr>
          <p:cNvPr id="4" name="Picture 3">
            <a:extLst>
              <a:ext uri="{FF2B5EF4-FFF2-40B4-BE49-F238E27FC236}">
                <a16:creationId xmlns:a16="http://schemas.microsoft.com/office/drawing/2014/main" id="{3EC7E85D-329D-44B1-BCCC-93A0B9F22EB1}"/>
              </a:ext>
            </a:extLst>
          </p:cNvPr>
          <p:cNvPicPr>
            <a:picLocks noChangeAspect="1"/>
          </p:cNvPicPr>
          <p:nvPr/>
        </p:nvPicPr>
        <p:blipFill>
          <a:blip r:embed="rId3"/>
          <a:stretch>
            <a:fillRect/>
          </a:stretch>
        </p:blipFill>
        <p:spPr>
          <a:xfrm>
            <a:off x="0" y="4064"/>
            <a:ext cx="12192000" cy="67210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4"/>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700"/>
              <a:buFont typeface="Bookman Old Style"/>
              <a:buNone/>
            </a:pPr>
            <a:r>
              <a:rPr lang="en-US">
                <a:solidFill>
                  <a:schemeClr val="dk1"/>
                </a:solidFill>
              </a:rPr>
              <a:t>Starter</a:t>
            </a:r>
            <a:endParaRPr>
              <a:solidFill>
                <a:schemeClr val="dk1"/>
              </a:solidFill>
            </a:endParaRPr>
          </a:p>
        </p:txBody>
      </p:sp>
      <p:sp>
        <p:nvSpPr>
          <p:cNvPr id="123" name="Google Shape;123;p4"/>
          <p:cNvSpPr txBox="1">
            <a:spLocks noGrp="1"/>
          </p:cNvSpPr>
          <p:nvPr>
            <p:ph type="body" idx="1"/>
          </p:nvPr>
        </p:nvSpPr>
        <p:spPr>
          <a:xfrm>
            <a:off x="627001" y="2108200"/>
            <a:ext cx="8895900" cy="3760800"/>
          </a:xfrm>
          <a:prstGeom prst="rect">
            <a:avLst/>
          </a:prstGeom>
          <a:noFill/>
          <a:ln>
            <a:noFill/>
          </a:ln>
        </p:spPr>
        <p:txBody>
          <a:bodyPr spcFirstLastPara="1" wrap="square" lIns="0" tIns="45700" rIns="0" bIns="45700" anchor="t" anchorCtr="0">
            <a:normAutofit/>
          </a:bodyPr>
          <a:lstStyle/>
          <a:p>
            <a:pPr marL="91440" lvl="0" indent="-177800" algn="l" rtl="0">
              <a:lnSpc>
                <a:spcPct val="110000"/>
              </a:lnSpc>
              <a:spcBef>
                <a:spcPts val="0"/>
              </a:spcBef>
              <a:spcAft>
                <a:spcPts val="0"/>
              </a:spcAft>
              <a:buClr>
                <a:schemeClr val="dk1"/>
              </a:buClr>
              <a:buSzPts val="2800"/>
              <a:buChar char=" "/>
            </a:pPr>
            <a:r>
              <a:rPr lang="en-US" sz="2800">
                <a:solidFill>
                  <a:schemeClr val="dk1"/>
                </a:solidFill>
              </a:rPr>
              <a:t>Imagine that your school have just given you a letter today informing you that when you come back next term you must wear </a:t>
            </a:r>
            <a:r>
              <a:rPr lang="en-US" sz="2800" b="1">
                <a:solidFill>
                  <a:schemeClr val="dk1"/>
                </a:solidFill>
              </a:rPr>
              <a:t>school uniform</a:t>
            </a:r>
            <a:r>
              <a:rPr lang="en-US" sz="2800">
                <a:solidFill>
                  <a:schemeClr val="dk1"/>
                </a:solidFill>
              </a:rPr>
              <a:t>. </a:t>
            </a:r>
            <a:endParaRPr>
              <a:solidFill>
                <a:schemeClr val="dk1"/>
              </a:solidFill>
            </a:endParaRPr>
          </a:p>
          <a:p>
            <a:pPr marL="91440" lvl="0" indent="0" algn="l" rtl="0">
              <a:lnSpc>
                <a:spcPct val="110000"/>
              </a:lnSpc>
              <a:spcBef>
                <a:spcPts val="1400"/>
              </a:spcBef>
              <a:spcAft>
                <a:spcPts val="0"/>
              </a:spcAft>
              <a:buSzPts val="2800"/>
              <a:buNone/>
            </a:pPr>
            <a:endParaRPr sz="2800" b="1">
              <a:solidFill>
                <a:schemeClr val="dk1"/>
              </a:solidFill>
            </a:endParaRPr>
          </a:p>
          <a:p>
            <a:pPr marL="91440" lvl="0" indent="-177800" algn="l" rtl="0">
              <a:lnSpc>
                <a:spcPct val="110000"/>
              </a:lnSpc>
              <a:spcBef>
                <a:spcPts val="1400"/>
              </a:spcBef>
              <a:spcAft>
                <a:spcPts val="0"/>
              </a:spcAft>
              <a:buClr>
                <a:schemeClr val="dk1"/>
              </a:buClr>
              <a:buSzPts val="2800"/>
              <a:buChar char=" "/>
            </a:pPr>
            <a:r>
              <a:rPr lang="en-US" sz="2800" b="1">
                <a:solidFill>
                  <a:schemeClr val="dk1"/>
                </a:solidFill>
              </a:rPr>
              <a:t>How would this make you feel? Could this have been managed better? How?</a:t>
            </a:r>
            <a:endParaRPr b="1">
              <a:solidFill>
                <a:schemeClr val="dk1"/>
              </a:solidFill>
            </a:endParaRPr>
          </a:p>
          <a:p>
            <a:pPr marL="91440" lvl="0" indent="0" algn="l" rtl="0">
              <a:lnSpc>
                <a:spcPct val="110000"/>
              </a:lnSpc>
              <a:spcBef>
                <a:spcPts val="1400"/>
              </a:spcBef>
              <a:spcAft>
                <a:spcPts val="0"/>
              </a:spcAft>
              <a:buSzPts val="1900"/>
              <a:buNone/>
            </a:pPr>
            <a:endParaRPr/>
          </a:p>
        </p:txBody>
      </p:sp>
      <p:pic>
        <p:nvPicPr>
          <p:cNvPr id="124" name="Google Shape;124;p4"/>
          <p:cNvPicPr preferRelativeResize="0"/>
          <p:nvPr/>
        </p:nvPicPr>
        <p:blipFill>
          <a:blip r:embed="rId3">
            <a:alphaModFix/>
          </a:blip>
          <a:stretch>
            <a:fillRect/>
          </a:stretch>
        </p:blipFill>
        <p:spPr>
          <a:xfrm>
            <a:off x="9522900" y="4310750"/>
            <a:ext cx="2669100" cy="1868376"/>
          </a:xfrm>
          <a:prstGeom prst="rect">
            <a:avLst/>
          </a:prstGeom>
          <a:noFill/>
          <a:ln>
            <a:noFill/>
          </a:ln>
        </p:spPr>
      </p:pic>
      <p:pic>
        <p:nvPicPr>
          <p:cNvPr id="125" name="Google Shape;125;p4"/>
          <p:cNvPicPr preferRelativeResize="0"/>
          <p:nvPr/>
        </p:nvPicPr>
        <p:blipFill>
          <a:blip r:embed="rId4">
            <a:alphaModFix/>
          </a:blip>
          <a:stretch>
            <a:fillRect/>
          </a:stretch>
        </p:blipFill>
        <p:spPr>
          <a:xfrm>
            <a:off x="9923263" y="2089864"/>
            <a:ext cx="1868375" cy="1868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ge1d33da23d_0_12"/>
          <p:cNvSpPr txBox="1">
            <a:spLocks noGrp="1"/>
          </p:cNvSpPr>
          <p:nvPr>
            <p:ph type="title"/>
          </p:nvPr>
        </p:nvSpPr>
        <p:spPr>
          <a:xfrm>
            <a:off x="1097280" y="286603"/>
            <a:ext cx="10058400" cy="1450800"/>
          </a:xfrm>
          <a:prstGeom prst="rect">
            <a:avLst/>
          </a:prstGeom>
        </p:spPr>
        <p:txBody>
          <a:bodyPr spcFirstLastPara="1" wrap="square" lIns="91425" tIns="45700" rIns="91425" bIns="45700" anchor="b" anchorCtr="0">
            <a:normAutofit/>
          </a:bodyPr>
          <a:lstStyle/>
          <a:p>
            <a:pPr marL="0" lvl="0" indent="0" algn="l" rtl="0">
              <a:spcBef>
                <a:spcPts val="0"/>
              </a:spcBef>
              <a:spcAft>
                <a:spcPts val="0"/>
              </a:spcAft>
              <a:buNone/>
            </a:pPr>
            <a:r>
              <a:rPr lang="en-US">
                <a:solidFill>
                  <a:schemeClr val="dk1"/>
                </a:solidFill>
              </a:rPr>
              <a:t>Key terms/concepts</a:t>
            </a:r>
            <a:endParaRPr>
              <a:solidFill>
                <a:schemeClr val="dk1"/>
              </a:solidFill>
            </a:endParaRPr>
          </a:p>
        </p:txBody>
      </p:sp>
      <p:sp>
        <p:nvSpPr>
          <p:cNvPr id="132" name="Google Shape;132;ge1d33da23d_0_12"/>
          <p:cNvSpPr txBox="1">
            <a:spLocks noGrp="1"/>
          </p:cNvSpPr>
          <p:nvPr>
            <p:ph type="body" idx="1"/>
          </p:nvPr>
        </p:nvSpPr>
        <p:spPr>
          <a:xfrm>
            <a:off x="2489699" y="1972350"/>
            <a:ext cx="5287500" cy="4276500"/>
          </a:xfrm>
          <a:prstGeom prst="rect">
            <a:avLst/>
          </a:prstGeom>
          <a:solidFill>
            <a:srgbClr val="CFE2F3"/>
          </a:solidFill>
        </p:spPr>
        <p:txBody>
          <a:bodyPr spcFirstLastPara="1" wrap="square" lIns="0" tIns="45700" rIns="0" bIns="45700" anchor="t" anchorCtr="0">
            <a:normAutofit fontScale="77500" lnSpcReduction="20000"/>
          </a:bodyPr>
          <a:lstStyle/>
          <a:p>
            <a:pPr marL="457200" lvl="0" indent="-358707" algn="l" rtl="0">
              <a:spcBef>
                <a:spcPts val="1200"/>
              </a:spcBef>
              <a:spcAft>
                <a:spcPts val="0"/>
              </a:spcAft>
              <a:buClr>
                <a:schemeClr val="dk1"/>
              </a:buClr>
              <a:buSzPct val="96355"/>
              <a:buChar char="❏"/>
            </a:pPr>
            <a:r>
              <a:rPr lang="en-US" sz="2743" b="1">
                <a:solidFill>
                  <a:schemeClr val="dk1"/>
                </a:solidFill>
              </a:rPr>
              <a:t>Strategic drift</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SWOT Analysis</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Incremental change</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Step change</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Restructuring</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Delayering </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Internal and external change</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Economic growth </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Market share &amp; growth</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Diversification</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Economies of scale</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Productivity</a:t>
            </a:r>
            <a:endParaRPr sz="2743" b="1">
              <a:solidFill>
                <a:schemeClr val="dk1"/>
              </a:solidFill>
            </a:endParaRPr>
          </a:p>
          <a:p>
            <a:pPr marL="457200" lvl="0" indent="-363628" algn="l" rtl="0">
              <a:spcBef>
                <a:spcPts val="0"/>
              </a:spcBef>
              <a:spcAft>
                <a:spcPts val="0"/>
              </a:spcAft>
              <a:buClr>
                <a:schemeClr val="dk1"/>
              </a:buClr>
              <a:buSzPct val="100000"/>
              <a:buChar char="❏"/>
            </a:pPr>
            <a:r>
              <a:rPr lang="en-US" sz="2743" b="1">
                <a:solidFill>
                  <a:schemeClr val="dk1"/>
                </a:solidFill>
              </a:rPr>
              <a:t>Demography</a:t>
            </a:r>
            <a:endParaRPr sz="2743" b="1">
              <a:solidFill>
                <a:schemeClr val="dk1"/>
              </a:solidFill>
            </a:endParaRPr>
          </a:p>
          <a:p>
            <a:pPr marL="0" lvl="0" indent="0" algn="l" rtl="0">
              <a:spcBef>
                <a:spcPts val="1200"/>
              </a:spcBef>
              <a:spcAft>
                <a:spcPts val="2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2186879" y="578357"/>
            <a:ext cx="8229600" cy="1071562"/>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rgbClr val="3F3F3F"/>
              </a:buClr>
              <a:buSzPct val="100000"/>
              <a:buFont typeface="Bookman Old Style"/>
              <a:buNone/>
            </a:pPr>
            <a:r>
              <a:rPr lang="en-US"/>
              <a:t>Change is a Process that All Businesses Have to Address</a:t>
            </a:r>
            <a:endParaRPr/>
          </a:p>
        </p:txBody>
      </p:sp>
      <p:sp>
        <p:nvSpPr>
          <p:cNvPr id="138" name="Google Shape;138;p6"/>
          <p:cNvSpPr/>
          <p:nvPr/>
        </p:nvSpPr>
        <p:spPr>
          <a:xfrm>
            <a:off x="1981200" y="2407314"/>
            <a:ext cx="8435279" cy="28007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0" i="0" u="none" strike="noStrike" cap="none">
                <a:solidFill>
                  <a:schemeClr val="dk1"/>
                </a:solidFill>
                <a:latin typeface="Libre Franklin"/>
                <a:ea typeface="Libre Franklin"/>
                <a:cs typeface="Libre Franklin"/>
                <a:sym typeface="Libre Franklin"/>
              </a:rPr>
              <a:t>Change management involves the </a:t>
            </a:r>
            <a:r>
              <a:rPr lang="en-US" sz="4400" b="1" i="0" u="none" strike="noStrike" cap="none">
                <a:solidFill>
                  <a:srgbClr val="FF0000"/>
                </a:solidFill>
                <a:latin typeface="Libre Franklin"/>
                <a:ea typeface="Libre Franklin"/>
                <a:cs typeface="Libre Franklin"/>
                <a:sym typeface="Libre Franklin"/>
              </a:rPr>
              <a:t>process</a:t>
            </a:r>
            <a:r>
              <a:rPr lang="en-US" sz="4400" b="0" i="0" u="none" strike="noStrike" cap="none">
                <a:solidFill>
                  <a:schemeClr val="dk1"/>
                </a:solidFill>
                <a:latin typeface="Libre Franklin"/>
                <a:ea typeface="Libre Franklin"/>
                <a:cs typeface="Libre Franklin"/>
                <a:sym typeface="Libre Franklin"/>
              </a:rPr>
              <a:t> that ensures a business responds to the </a:t>
            </a:r>
            <a:r>
              <a:rPr lang="en-US" sz="4400" b="1" i="0" u="none" strike="noStrike" cap="none">
                <a:solidFill>
                  <a:srgbClr val="FF0000"/>
                </a:solidFill>
                <a:latin typeface="Libre Franklin"/>
                <a:ea typeface="Libre Franklin"/>
                <a:cs typeface="Libre Franklin"/>
                <a:sym typeface="Libre Franklin"/>
              </a:rPr>
              <a:t>environment</a:t>
            </a:r>
            <a:r>
              <a:rPr lang="en-US" sz="4400" b="0" i="0" u="none" strike="noStrike" cap="none">
                <a:solidFill>
                  <a:schemeClr val="dk1"/>
                </a:solidFill>
                <a:latin typeface="Libre Franklin"/>
                <a:ea typeface="Libre Franklin"/>
                <a:cs typeface="Libre Franklin"/>
                <a:sym typeface="Libre Franklin"/>
              </a:rPr>
              <a:t> in which it operates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7"/>
          <p:cNvSpPr/>
          <p:nvPr/>
        </p:nvSpPr>
        <p:spPr>
          <a:xfrm>
            <a:off x="710214" y="2112884"/>
            <a:ext cx="10919533" cy="3548363"/>
          </a:xfrm>
          <a:prstGeom prst="roundRect">
            <a:avLst>
              <a:gd name="adj" fmla="val 16667"/>
            </a:avLst>
          </a:prstGeom>
          <a:solidFill>
            <a:schemeClr val="lt1"/>
          </a:solidFill>
          <a:ln w="25400" cap="flat" cmpd="sng">
            <a:solidFill>
              <a:srgbClr val="385D8A"/>
            </a:solidFill>
            <a:prstDash val="solid"/>
            <a:round/>
            <a:headEnd type="none" w="sm" len="sm"/>
            <a:tailEnd type="none" w="sm" len="sm"/>
          </a:ln>
          <a:effectLst>
            <a:outerShdw blurRad="50800" dist="38100" dir="5400000" algn="t" rotWithShape="0">
              <a:srgbClr val="000000">
                <a:alpha val="3960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i="0" u="none" strike="noStrike" cap="none">
                <a:solidFill>
                  <a:schemeClr val="dk1"/>
                </a:solidFill>
                <a:latin typeface="Libre Franklin"/>
                <a:ea typeface="Libre Franklin"/>
                <a:cs typeface="Libre Franklin"/>
                <a:sym typeface="Libre Franklin"/>
              </a:rPr>
              <a:t>“Management is about coping with complexity.</a:t>
            </a:r>
            <a:endParaRPr/>
          </a:p>
          <a:p>
            <a:pPr marL="0" marR="0" lvl="0" indent="0" algn="ctr" rtl="0">
              <a:spcBef>
                <a:spcPts val="0"/>
              </a:spcBef>
              <a:spcAft>
                <a:spcPts val="0"/>
              </a:spcAft>
              <a:buNone/>
            </a:pPr>
            <a:r>
              <a:rPr lang="en-US" sz="5000" b="1" i="0" u="none" strike="noStrike" cap="none">
                <a:solidFill>
                  <a:schemeClr val="dk1"/>
                </a:solidFill>
                <a:latin typeface="Libre Franklin"/>
                <a:ea typeface="Libre Franklin"/>
                <a:cs typeface="Libre Franklin"/>
                <a:sym typeface="Libre Franklin"/>
              </a:rPr>
              <a:t>Leadership, by contrast is about coping with change”</a:t>
            </a:r>
            <a:endParaRPr/>
          </a:p>
        </p:txBody>
      </p:sp>
      <p:sp>
        <p:nvSpPr>
          <p:cNvPr id="144" name="Google Shape;144;p7"/>
          <p:cNvSpPr txBox="1"/>
          <p:nvPr/>
        </p:nvSpPr>
        <p:spPr>
          <a:xfrm>
            <a:off x="6807200" y="5934075"/>
            <a:ext cx="3455988" cy="40005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000" b="0" i="1" u="none" strike="noStrike" cap="none">
                <a:solidFill>
                  <a:schemeClr val="dk1"/>
                </a:solidFill>
                <a:latin typeface="Arial"/>
                <a:ea typeface="Arial"/>
                <a:cs typeface="Arial"/>
                <a:sym typeface="Arial"/>
              </a:rPr>
              <a:t>Professor John Kotter</a:t>
            </a:r>
            <a:endParaRPr/>
          </a:p>
        </p:txBody>
      </p:sp>
      <p:sp>
        <p:nvSpPr>
          <p:cNvPr id="145" name="Google Shape;145;p7"/>
          <p:cNvSpPr txBox="1">
            <a:spLocks noGrp="1"/>
          </p:cNvSpPr>
          <p:nvPr>
            <p:ph type="title"/>
          </p:nvPr>
        </p:nvSpPr>
        <p:spPr>
          <a:xfrm>
            <a:off x="1097280" y="286603"/>
            <a:ext cx="10058400" cy="1450757"/>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3F3F3F"/>
              </a:buClr>
              <a:buSzPts val="4000"/>
              <a:buFont typeface="Bookman Old Style"/>
              <a:buNone/>
            </a:pPr>
            <a:r>
              <a:rPr lang="en-US" sz="4000"/>
              <a:t>Handling Change is one of the Toughest Challenges Facing Business Leaders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8"/>
          <p:cNvSpPr txBox="1">
            <a:spLocks noGrp="1"/>
          </p:cNvSpPr>
          <p:nvPr>
            <p:ph type="title"/>
          </p:nvPr>
        </p:nvSpPr>
        <p:spPr>
          <a:xfrm>
            <a:off x="1098575" y="627025"/>
            <a:ext cx="10070100" cy="10044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Bookman Old Style"/>
              <a:buNone/>
            </a:pPr>
            <a:r>
              <a:rPr lang="en-US" sz="4200" b="1">
                <a:solidFill>
                  <a:schemeClr val="dk1"/>
                </a:solidFill>
              </a:rPr>
              <a:t>Step Change &amp; Incremental Change</a:t>
            </a:r>
            <a:endParaRPr b="1">
              <a:solidFill>
                <a:schemeClr val="dk1"/>
              </a:solidFill>
            </a:endParaRPr>
          </a:p>
        </p:txBody>
      </p:sp>
      <p:grpSp>
        <p:nvGrpSpPr>
          <p:cNvPr id="152" name="Google Shape;152;p8"/>
          <p:cNvGrpSpPr/>
          <p:nvPr/>
        </p:nvGrpSpPr>
        <p:grpSpPr>
          <a:xfrm>
            <a:off x="313519" y="4400751"/>
            <a:ext cx="1812688" cy="1605513"/>
            <a:chOff x="1052513" y="1773238"/>
            <a:chExt cx="2447925" cy="2303462"/>
          </a:xfrm>
        </p:grpSpPr>
        <p:cxnSp>
          <p:nvCxnSpPr>
            <p:cNvPr id="153" name="Google Shape;153;p8"/>
            <p:cNvCxnSpPr/>
            <p:nvPr/>
          </p:nvCxnSpPr>
          <p:spPr>
            <a:xfrm>
              <a:off x="1052513" y="4076700"/>
              <a:ext cx="1223962" cy="0"/>
            </a:xfrm>
            <a:prstGeom prst="straightConnector1">
              <a:avLst/>
            </a:prstGeom>
            <a:noFill/>
            <a:ln w="50800" cap="flat" cmpd="sng">
              <a:solidFill>
                <a:schemeClr val="dk1"/>
              </a:solidFill>
              <a:prstDash val="solid"/>
              <a:miter lim="800000"/>
              <a:headEnd type="none" w="med" len="med"/>
              <a:tailEnd type="none" w="med" len="med"/>
            </a:ln>
          </p:spPr>
        </p:cxnSp>
        <p:cxnSp>
          <p:nvCxnSpPr>
            <p:cNvPr id="154" name="Google Shape;154;p8"/>
            <p:cNvCxnSpPr/>
            <p:nvPr/>
          </p:nvCxnSpPr>
          <p:spPr>
            <a:xfrm rot="10800000">
              <a:off x="2276475" y="1773238"/>
              <a:ext cx="0" cy="2303462"/>
            </a:xfrm>
            <a:prstGeom prst="straightConnector1">
              <a:avLst/>
            </a:prstGeom>
            <a:noFill/>
            <a:ln w="50800" cap="flat" cmpd="sng">
              <a:solidFill>
                <a:schemeClr val="dk1"/>
              </a:solidFill>
              <a:prstDash val="solid"/>
              <a:miter lim="800000"/>
              <a:headEnd type="none" w="med" len="med"/>
              <a:tailEnd type="none" w="med" len="med"/>
            </a:ln>
          </p:spPr>
        </p:cxnSp>
        <p:cxnSp>
          <p:nvCxnSpPr>
            <p:cNvPr id="155" name="Google Shape;155;p8"/>
            <p:cNvCxnSpPr/>
            <p:nvPr/>
          </p:nvCxnSpPr>
          <p:spPr>
            <a:xfrm>
              <a:off x="2276475" y="1773238"/>
              <a:ext cx="1223963" cy="0"/>
            </a:xfrm>
            <a:prstGeom prst="straightConnector1">
              <a:avLst/>
            </a:prstGeom>
            <a:noFill/>
            <a:ln w="50800" cap="flat" cmpd="sng">
              <a:solidFill>
                <a:schemeClr val="dk1"/>
              </a:solidFill>
              <a:prstDash val="solid"/>
              <a:miter lim="800000"/>
              <a:headEnd type="none" w="med" len="med"/>
              <a:tailEnd type="none" w="med" len="med"/>
            </a:ln>
          </p:spPr>
        </p:cxnSp>
      </p:grpSp>
      <p:sp>
        <p:nvSpPr>
          <p:cNvPr id="156" name="Google Shape;156;p8"/>
          <p:cNvSpPr txBox="1"/>
          <p:nvPr/>
        </p:nvSpPr>
        <p:spPr>
          <a:xfrm>
            <a:off x="1701113" y="4400739"/>
            <a:ext cx="2865000" cy="1477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b="1" i="0" u="none" strike="noStrike" cap="none">
                <a:solidFill>
                  <a:schemeClr val="dk1"/>
                </a:solidFill>
                <a:latin typeface="Bookman Old Style"/>
                <a:ea typeface="Bookman Old Style"/>
                <a:cs typeface="Bookman Old Style"/>
                <a:sym typeface="Bookman Old Style"/>
              </a:rPr>
              <a:t>Step change</a:t>
            </a:r>
            <a:endParaRPr/>
          </a:p>
          <a:p>
            <a:pPr marL="0" marR="0" lvl="0" indent="0" algn="l" rtl="0">
              <a:spcBef>
                <a:spcPts val="0"/>
              </a:spcBef>
              <a:spcAft>
                <a:spcPts val="0"/>
              </a:spcAft>
              <a:buNone/>
            </a:pPr>
            <a:r>
              <a:rPr lang="en-US" sz="3000" b="0" i="0" u="none" strike="noStrike" cap="none">
                <a:solidFill>
                  <a:schemeClr val="dk1"/>
                </a:solidFill>
                <a:latin typeface="Bookman Old Style"/>
                <a:ea typeface="Bookman Old Style"/>
                <a:cs typeface="Bookman Old Style"/>
                <a:sym typeface="Bookman Old Style"/>
              </a:rPr>
              <a:t>Significant &amp; </a:t>
            </a:r>
            <a:endParaRPr/>
          </a:p>
          <a:p>
            <a:pPr marL="0" marR="0" lvl="0" indent="0" algn="l" rtl="0">
              <a:spcBef>
                <a:spcPts val="0"/>
              </a:spcBef>
              <a:spcAft>
                <a:spcPts val="0"/>
              </a:spcAft>
              <a:buNone/>
            </a:pPr>
            <a:r>
              <a:rPr lang="en-US" sz="3000" b="0" i="0" u="none" strike="noStrike" cap="none">
                <a:solidFill>
                  <a:schemeClr val="dk1"/>
                </a:solidFill>
                <a:latin typeface="Bookman Old Style"/>
                <a:ea typeface="Bookman Old Style"/>
                <a:cs typeface="Bookman Old Style"/>
                <a:sym typeface="Bookman Old Style"/>
              </a:rPr>
              <a:t>occurs rapidly</a:t>
            </a:r>
            <a:endParaRPr sz="3000" b="0" i="0" u="none" strike="noStrike" cap="none">
              <a:solidFill>
                <a:schemeClr val="dk1"/>
              </a:solidFill>
              <a:latin typeface="Bookman Old Style"/>
              <a:ea typeface="Bookman Old Style"/>
              <a:cs typeface="Bookman Old Style"/>
              <a:sym typeface="Bookman Old Style"/>
            </a:endParaRPr>
          </a:p>
        </p:txBody>
      </p:sp>
      <p:sp>
        <p:nvSpPr>
          <p:cNvPr id="157" name="Google Shape;157;p8"/>
          <p:cNvSpPr txBox="1"/>
          <p:nvPr/>
        </p:nvSpPr>
        <p:spPr>
          <a:xfrm>
            <a:off x="5535750" y="4180050"/>
            <a:ext cx="4720200" cy="2401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b="1" i="0" u="none" strike="noStrike" cap="none">
                <a:solidFill>
                  <a:schemeClr val="dk1"/>
                </a:solidFill>
                <a:latin typeface="Bookman Old Style"/>
                <a:ea typeface="Bookman Old Style"/>
                <a:cs typeface="Bookman Old Style"/>
                <a:sym typeface="Bookman Old Style"/>
              </a:rPr>
              <a:t>Incremental change</a:t>
            </a:r>
            <a:endParaRPr/>
          </a:p>
          <a:p>
            <a:pPr marL="0" marR="0" lvl="0" indent="0" algn="l" rtl="0">
              <a:spcBef>
                <a:spcPts val="0"/>
              </a:spcBef>
              <a:spcAft>
                <a:spcPts val="0"/>
              </a:spcAft>
              <a:buNone/>
            </a:pPr>
            <a:r>
              <a:rPr lang="en-US" sz="3000" b="0" i="0" u="none" strike="noStrike" cap="none">
                <a:solidFill>
                  <a:schemeClr val="dk1"/>
                </a:solidFill>
                <a:latin typeface="Bookman Old Style"/>
                <a:ea typeface="Bookman Old Style"/>
                <a:cs typeface="Bookman Old Style"/>
                <a:sym typeface="Bookman Old Style"/>
              </a:rPr>
              <a:t>Change occurs over a period of time in incremental, small stages</a:t>
            </a:r>
            <a:endParaRPr sz="3000" b="0" i="0" u="none" strike="noStrike" cap="none">
              <a:solidFill>
                <a:schemeClr val="dk1"/>
              </a:solidFill>
              <a:latin typeface="Bookman Old Style"/>
              <a:ea typeface="Bookman Old Style"/>
              <a:cs typeface="Bookman Old Style"/>
              <a:sym typeface="Bookman Old Style"/>
            </a:endParaRPr>
          </a:p>
        </p:txBody>
      </p:sp>
      <p:pic>
        <p:nvPicPr>
          <p:cNvPr id="158" name="Google Shape;158;p8"/>
          <p:cNvPicPr preferRelativeResize="0"/>
          <p:nvPr/>
        </p:nvPicPr>
        <p:blipFill>
          <a:blip r:embed="rId3">
            <a:alphaModFix/>
          </a:blip>
          <a:stretch>
            <a:fillRect/>
          </a:stretch>
        </p:blipFill>
        <p:spPr>
          <a:xfrm>
            <a:off x="5860878" y="1888248"/>
            <a:ext cx="4069950" cy="2034975"/>
          </a:xfrm>
          <a:prstGeom prst="rect">
            <a:avLst/>
          </a:prstGeom>
          <a:noFill/>
          <a:ln>
            <a:noFill/>
          </a:ln>
        </p:spPr>
      </p:pic>
      <p:pic>
        <p:nvPicPr>
          <p:cNvPr id="159" name="Google Shape;159;p8"/>
          <p:cNvPicPr preferRelativeResize="0"/>
          <p:nvPr/>
        </p:nvPicPr>
        <p:blipFill>
          <a:blip r:embed="rId4">
            <a:alphaModFix/>
          </a:blip>
          <a:stretch>
            <a:fillRect/>
          </a:stretch>
        </p:blipFill>
        <p:spPr>
          <a:xfrm>
            <a:off x="1098575" y="2046600"/>
            <a:ext cx="4069950" cy="1938975"/>
          </a:xfrm>
          <a:prstGeom prst="rect">
            <a:avLst/>
          </a:prstGeom>
          <a:noFill/>
          <a:ln>
            <a:noFill/>
          </a:ln>
        </p:spPr>
      </p:pic>
      <p:grpSp>
        <p:nvGrpSpPr>
          <p:cNvPr id="160" name="Google Shape;160;p8"/>
          <p:cNvGrpSpPr/>
          <p:nvPr/>
        </p:nvGrpSpPr>
        <p:grpSpPr>
          <a:xfrm>
            <a:off x="9930833" y="4095356"/>
            <a:ext cx="2098487" cy="2088286"/>
            <a:chOff x="4572000" y="2060500"/>
            <a:chExt cx="2881350" cy="1944763"/>
          </a:xfrm>
        </p:grpSpPr>
        <p:cxnSp>
          <p:nvCxnSpPr>
            <p:cNvPr id="161" name="Google Shape;161;p8"/>
            <p:cNvCxnSpPr/>
            <p:nvPr/>
          </p:nvCxnSpPr>
          <p:spPr>
            <a:xfrm>
              <a:off x="4572000" y="4005263"/>
              <a:ext cx="576300" cy="0"/>
            </a:xfrm>
            <a:prstGeom prst="straightConnector1">
              <a:avLst/>
            </a:prstGeom>
            <a:noFill/>
            <a:ln w="50800" cap="flat" cmpd="sng">
              <a:solidFill>
                <a:schemeClr val="dk1"/>
              </a:solidFill>
              <a:prstDash val="solid"/>
              <a:miter lim="800000"/>
              <a:headEnd type="none" w="med" len="med"/>
              <a:tailEnd type="none" w="med" len="med"/>
            </a:ln>
          </p:spPr>
        </p:cxnSp>
        <p:cxnSp>
          <p:nvCxnSpPr>
            <p:cNvPr id="162" name="Google Shape;162;p8"/>
            <p:cNvCxnSpPr/>
            <p:nvPr/>
          </p:nvCxnSpPr>
          <p:spPr>
            <a:xfrm>
              <a:off x="5148263" y="3573463"/>
              <a:ext cx="576300" cy="0"/>
            </a:xfrm>
            <a:prstGeom prst="straightConnector1">
              <a:avLst/>
            </a:prstGeom>
            <a:noFill/>
            <a:ln w="50800" cap="flat" cmpd="sng">
              <a:solidFill>
                <a:schemeClr val="dk1"/>
              </a:solidFill>
              <a:prstDash val="solid"/>
              <a:miter lim="800000"/>
              <a:headEnd type="none" w="med" len="med"/>
              <a:tailEnd type="none" w="med" len="med"/>
            </a:ln>
          </p:spPr>
        </p:cxnSp>
        <p:cxnSp>
          <p:nvCxnSpPr>
            <p:cNvPr id="163" name="Google Shape;163;p8"/>
            <p:cNvCxnSpPr/>
            <p:nvPr/>
          </p:nvCxnSpPr>
          <p:spPr>
            <a:xfrm>
              <a:off x="5724525" y="3068638"/>
              <a:ext cx="576300" cy="0"/>
            </a:xfrm>
            <a:prstGeom prst="straightConnector1">
              <a:avLst/>
            </a:prstGeom>
            <a:noFill/>
            <a:ln w="50800" cap="flat" cmpd="sng">
              <a:solidFill>
                <a:schemeClr val="dk1"/>
              </a:solidFill>
              <a:prstDash val="solid"/>
              <a:miter lim="800000"/>
              <a:headEnd type="none" w="med" len="med"/>
              <a:tailEnd type="none" w="med" len="med"/>
            </a:ln>
          </p:spPr>
        </p:cxnSp>
        <p:cxnSp>
          <p:nvCxnSpPr>
            <p:cNvPr id="164" name="Google Shape;164;p8"/>
            <p:cNvCxnSpPr/>
            <p:nvPr/>
          </p:nvCxnSpPr>
          <p:spPr>
            <a:xfrm>
              <a:off x="6300788" y="2565400"/>
              <a:ext cx="576300" cy="0"/>
            </a:xfrm>
            <a:prstGeom prst="straightConnector1">
              <a:avLst/>
            </a:prstGeom>
            <a:noFill/>
            <a:ln w="50800" cap="flat" cmpd="sng">
              <a:solidFill>
                <a:schemeClr val="dk1"/>
              </a:solidFill>
              <a:prstDash val="solid"/>
              <a:miter lim="800000"/>
              <a:headEnd type="none" w="med" len="med"/>
              <a:tailEnd type="none" w="med" len="med"/>
            </a:ln>
          </p:spPr>
        </p:cxnSp>
        <p:cxnSp>
          <p:nvCxnSpPr>
            <p:cNvPr id="165" name="Google Shape;165;p8"/>
            <p:cNvCxnSpPr/>
            <p:nvPr/>
          </p:nvCxnSpPr>
          <p:spPr>
            <a:xfrm>
              <a:off x="6877050" y="2060575"/>
              <a:ext cx="576300" cy="0"/>
            </a:xfrm>
            <a:prstGeom prst="straightConnector1">
              <a:avLst/>
            </a:prstGeom>
            <a:noFill/>
            <a:ln w="50800" cap="flat" cmpd="sng">
              <a:solidFill>
                <a:schemeClr val="dk1"/>
              </a:solidFill>
              <a:prstDash val="solid"/>
              <a:miter lim="800000"/>
              <a:headEnd type="none" w="med" len="med"/>
              <a:tailEnd type="none" w="med" len="med"/>
            </a:ln>
          </p:spPr>
        </p:cxnSp>
        <p:cxnSp>
          <p:nvCxnSpPr>
            <p:cNvPr id="166" name="Google Shape;166;p8"/>
            <p:cNvCxnSpPr/>
            <p:nvPr/>
          </p:nvCxnSpPr>
          <p:spPr>
            <a:xfrm rot="10800000">
              <a:off x="5148263" y="3573563"/>
              <a:ext cx="0" cy="431700"/>
            </a:xfrm>
            <a:prstGeom prst="straightConnector1">
              <a:avLst/>
            </a:prstGeom>
            <a:noFill/>
            <a:ln w="50800" cap="flat" cmpd="sng">
              <a:solidFill>
                <a:schemeClr val="dk1"/>
              </a:solidFill>
              <a:prstDash val="solid"/>
              <a:miter lim="800000"/>
              <a:headEnd type="none" w="med" len="med"/>
              <a:tailEnd type="none" w="med" len="med"/>
            </a:ln>
          </p:spPr>
        </p:cxnSp>
        <p:cxnSp>
          <p:nvCxnSpPr>
            <p:cNvPr id="167" name="Google Shape;167;p8"/>
            <p:cNvCxnSpPr/>
            <p:nvPr/>
          </p:nvCxnSpPr>
          <p:spPr>
            <a:xfrm rot="10800000">
              <a:off x="5724525" y="3068563"/>
              <a:ext cx="0" cy="504900"/>
            </a:xfrm>
            <a:prstGeom prst="straightConnector1">
              <a:avLst/>
            </a:prstGeom>
            <a:noFill/>
            <a:ln w="50800" cap="flat" cmpd="sng">
              <a:solidFill>
                <a:schemeClr val="dk1"/>
              </a:solidFill>
              <a:prstDash val="solid"/>
              <a:miter lim="800000"/>
              <a:headEnd type="none" w="med" len="med"/>
              <a:tailEnd type="none" w="med" len="med"/>
            </a:ln>
          </p:spPr>
        </p:cxnSp>
        <p:cxnSp>
          <p:nvCxnSpPr>
            <p:cNvPr id="168" name="Google Shape;168;p8"/>
            <p:cNvCxnSpPr/>
            <p:nvPr/>
          </p:nvCxnSpPr>
          <p:spPr>
            <a:xfrm rot="10800000">
              <a:off x="6300788" y="2565325"/>
              <a:ext cx="0" cy="504900"/>
            </a:xfrm>
            <a:prstGeom prst="straightConnector1">
              <a:avLst/>
            </a:prstGeom>
            <a:noFill/>
            <a:ln w="50800" cap="flat" cmpd="sng">
              <a:solidFill>
                <a:schemeClr val="dk1"/>
              </a:solidFill>
              <a:prstDash val="solid"/>
              <a:miter lim="800000"/>
              <a:headEnd type="none" w="med" len="med"/>
              <a:tailEnd type="none" w="med" len="med"/>
            </a:ln>
          </p:spPr>
        </p:cxnSp>
        <p:cxnSp>
          <p:nvCxnSpPr>
            <p:cNvPr id="169" name="Google Shape;169;p8"/>
            <p:cNvCxnSpPr/>
            <p:nvPr/>
          </p:nvCxnSpPr>
          <p:spPr>
            <a:xfrm rot="10800000">
              <a:off x="6877050" y="2060500"/>
              <a:ext cx="0" cy="504900"/>
            </a:xfrm>
            <a:prstGeom prst="straightConnector1">
              <a:avLst/>
            </a:prstGeom>
            <a:noFill/>
            <a:ln w="50800" cap="flat" cmpd="sng">
              <a:solidFill>
                <a:schemeClr val="dk1"/>
              </a:solidFill>
              <a:prstDash val="solid"/>
              <a:miter lim="800000"/>
              <a:headEnd type="none" w="med" len="med"/>
              <a:tailEnd type="none" w="med" len="med"/>
            </a:ln>
          </p:spPr>
        </p:cxn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9"/>
          <p:cNvSpPr txBox="1">
            <a:spLocks noGrp="1"/>
          </p:cNvSpPr>
          <p:nvPr>
            <p:ph type="title"/>
          </p:nvPr>
        </p:nvSpPr>
        <p:spPr>
          <a:xfrm>
            <a:off x="1981200" y="142875"/>
            <a:ext cx="8229600" cy="939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3F3F3F"/>
              </a:buClr>
              <a:buSzPts val="4200"/>
              <a:buFont typeface="Bookman Old Style"/>
              <a:buNone/>
            </a:pPr>
            <a:r>
              <a:rPr lang="en-US" sz="4200">
                <a:solidFill>
                  <a:schemeClr val="dk1"/>
                </a:solidFill>
              </a:rPr>
              <a:t>Step Change</a:t>
            </a:r>
            <a:endParaRPr>
              <a:solidFill>
                <a:schemeClr val="dk1"/>
              </a:solidFill>
            </a:endParaRPr>
          </a:p>
        </p:txBody>
      </p:sp>
      <p:sp>
        <p:nvSpPr>
          <p:cNvPr id="176" name="Google Shape;176;p9"/>
          <p:cNvSpPr txBox="1">
            <a:spLocks noGrp="1"/>
          </p:cNvSpPr>
          <p:nvPr>
            <p:ph type="body" idx="1"/>
          </p:nvPr>
        </p:nvSpPr>
        <p:spPr>
          <a:xfrm>
            <a:off x="1162975" y="2041875"/>
            <a:ext cx="6322200" cy="4084200"/>
          </a:xfrm>
          <a:prstGeom prst="rect">
            <a:avLst/>
          </a:prstGeom>
          <a:noFill/>
          <a:ln>
            <a:noFill/>
          </a:ln>
        </p:spPr>
        <p:txBody>
          <a:bodyPr spcFirstLastPara="1" wrap="square" lIns="0" tIns="45700" rIns="0" bIns="45700" anchor="t" anchorCtr="0">
            <a:normAutofit/>
          </a:bodyPr>
          <a:lstStyle/>
          <a:p>
            <a:pPr marL="91440" lvl="0" indent="-177800" algn="l" rtl="0">
              <a:lnSpc>
                <a:spcPct val="80000"/>
              </a:lnSpc>
              <a:spcBef>
                <a:spcPts val="0"/>
              </a:spcBef>
              <a:spcAft>
                <a:spcPts val="0"/>
              </a:spcAft>
              <a:buClr>
                <a:schemeClr val="dk1"/>
              </a:buClr>
              <a:buSzPts val="2800"/>
              <a:buChar char=" "/>
            </a:pPr>
            <a:r>
              <a:rPr lang="en-US" sz="2800">
                <a:solidFill>
                  <a:schemeClr val="dk1"/>
                </a:solidFill>
              </a:rPr>
              <a:t>Dramatic or radical change </a:t>
            </a:r>
            <a:endParaRPr>
              <a:solidFill>
                <a:schemeClr val="dk1"/>
              </a:solidFill>
            </a:endParaRPr>
          </a:p>
          <a:p>
            <a:pPr marL="91440" lvl="0" indent="-177800" algn="l" rtl="0">
              <a:lnSpc>
                <a:spcPct val="80000"/>
              </a:lnSpc>
              <a:spcBef>
                <a:spcPts val="1400"/>
              </a:spcBef>
              <a:spcAft>
                <a:spcPts val="0"/>
              </a:spcAft>
              <a:buSzPts val="2800"/>
              <a:buChar char=" "/>
            </a:pPr>
            <a:r>
              <a:rPr lang="en-US" sz="2800">
                <a:solidFill>
                  <a:schemeClr val="dk1"/>
                </a:solidFill>
              </a:rPr>
              <a:t>Often required when a business has suffered from </a:t>
            </a:r>
            <a:r>
              <a:rPr lang="en-US" sz="2800" b="1">
                <a:solidFill>
                  <a:srgbClr val="FF0000"/>
                </a:solidFill>
              </a:rPr>
              <a:t>strategic drift</a:t>
            </a:r>
            <a:endParaRPr/>
          </a:p>
          <a:p>
            <a:pPr marL="91440" lvl="0" indent="-177800" algn="l" rtl="0">
              <a:lnSpc>
                <a:spcPct val="80000"/>
              </a:lnSpc>
              <a:spcBef>
                <a:spcPts val="1400"/>
              </a:spcBef>
              <a:spcAft>
                <a:spcPts val="0"/>
              </a:spcAft>
              <a:buClr>
                <a:schemeClr val="dk1"/>
              </a:buClr>
              <a:buSzPts val="2800"/>
              <a:buChar char=" "/>
            </a:pPr>
            <a:r>
              <a:rPr lang="en-US" sz="2800">
                <a:solidFill>
                  <a:schemeClr val="dk1"/>
                </a:solidFill>
              </a:rPr>
              <a:t>May involve significant alteration in the business’ activities</a:t>
            </a:r>
            <a:endParaRPr>
              <a:solidFill>
                <a:schemeClr val="dk1"/>
              </a:solidFill>
            </a:endParaRPr>
          </a:p>
          <a:p>
            <a:pPr marL="91440" lvl="0" indent="-177800" algn="l" rtl="0">
              <a:lnSpc>
                <a:spcPct val="80000"/>
              </a:lnSpc>
              <a:spcBef>
                <a:spcPts val="1400"/>
              </a:spcBef>
              <a:spcAft>
                <a:spcPts val="0"/>
              </a:spcAft>
              <a:buClr>
                <a:schemeClr val="dk1"/>
              </a:buClr>
              <a:buSzPts val="2800"/>
              <a:buChar char=" "/>
            </a:pPr>
            <a:r>
              <a:rPr lang="en-US" sz="2800">
                <a:solidFill>
                  <a:schemeClr val="dk1"/>
                </a:solidFill>
              </a:rPr>
              <a:t>Gets it over with quickly / decisively</a:t>
            </a:r>
            <a:endParaRPr>
              <a:solidFill>
                <a:schemeClr val="dk1"/>
              </a:solidFill>
            </a:endParaRPr>
          </a:p>
          <a:p>
            <a:pPr marL="91440" lvl="0" indent="-177800" algn="l" rtl="0">
              <a:lnSpc>
                <a:spcPct val="80000"/>
              </a:lnSpc>
              <a:spcBef>
                <a:spcPts val="1400"/>
              </a:spcBef>
              <a:spcAft>
                <a:spcPts val="0"/>
              </a:spcAft>
              <a:buClr>
                <a:schemeClr val="dk1"/>
              </a:buClr>
              <a:buSzPts val="2800"/>
              <a:buChar char=" "/>
            </a:pPr>
            <a:r>
              <a:rPr lang="en-US" sz="2800">
                <a:solidFill>
                  <a:schemeClr val="dk1"/>
                </a:solidFill>
              </a:rPr>
              <a:t>May require some coercion to overcome resistance</a:t>
            </a:r>
            <a:endParaRPr>
              <a:solidFill>
                <a:schemeClr val="dk1"/>
              </a:solidFill>
            </a:endParaRPr>
          </a:p>
        </p:txBody>
      </p:sp>
      <p:grpSp>
        <p:nvGrpSpPr>
          <p:cNvPr id="177" name="Google Shape;177;p9"/>
          <p:cNvGrpSpPr/>
          <p:nvPr/>
        </p:nvGrpSpPr>
        <p:grpSpPr>
          <a:xfrm>
            <a:off x="7896523" y="2168367"/>
            <a:ext cx="2447925" cy="2303462"/>
            <a:chOff x="1052513" y="1773238"/>
            <a:chExt cx="2447925" cy="2303462"/>
          </a:xfrm>
        </p:grpSpPr>
        <p:cxnSp>
          <p:nvCxnSpPr>
            <p:cNvPr id="178" name="Google Shape;178;p9"/>
            <p:cNvCxnSpPr/>
            <p:nvPr/>
          </p:nvCxnSpPr>
          <p:spPr>
            <a:xfrm>
              <a:off x="1052513" y="4076700"/>
              <a:ext cx="1223962" cy="0"/>
            </a:xfrm>
            <a:prstGeom prst="straightConnector1">
              <a:avLst/>
            </a:prstGeom>
            <a:noFill/>
            <a:ln w="50800" cap="flat" cmpd="sng">
              <a:solidFill>
                <a:schemeClr val="dk1"/>
              </a:solidFill>
              <a:prstDash val="solid"/>
              <a:miter lim="800000"/>
              <a:headEnd type="none" w="med" len="med"/>
              <a:tailEnd type="none" w="med" len="med"/>
            </a:ln>
          </p:spPr>
        </p:cxnSp>
        <p:cxnSp>
          <p:nvCxnSpPr>
            <p:cNvPr id="179" name="Google Shape;179;p9"/>
            <p:cNvCxnSpPr/>
            <p:nvPr/>
          </p:nvCxnSpPr>
          <p:spPr>
            <a:xfrm rot="10800000">
              <a:off x="2276475" y="1773238"/>
              <a:ext cx="0" cy="2303462"/>
            </a:xfrm>
            <a:prstGeom prst="straightConnector1">
              <a:avLst/>
            </a:prstGeom>
            <a:noFill/>
            <a:ln w="50800" cap="flat" cmpd="sng">
              <a:solidFill>
                <a:schemeClr val="dk1"/>
              </a:solidFill>
              <a:prstDash val="solid"/>
              <a:miter lim="800000"/>
              <a:headEnd type="none" w="med" len="med"/>
              <a:tailEnd type="none" w="med" len="med"/>
            </a:ln>
          </p:spPr>
        </p:cxnSp>
        <p:cxnSp>
          <p:nvCxnSpPr>
            <p:cNvPr id="180" name="Google Shape;180;p9"/>
            <p:cNvCxnSpPr/>
            <p:nvPr/>
          </p:nvCxnSpPr>
          <p:spPr>
            <a:xfrm>
              <a:off x="2276475" y="1773238"/>
              <a:ext cx="1223963" cy="0"/>
            </a:xfrm>
            <a:prstGeom prst="straightConnector1">
              <a:avLst/>
            </a:prstGeom>
            <a:noFill/>
            <a:ln w="50800" cap="flat" cmpd="sng">
              <a:solidFill>
                <a:schemeClr val="dk1"/>
              </a:solidFill>
              <a:prstDash val="solid"/>
              <a:miter lim="800000"/>
              <a:headEnd type="none" w="med" len="med"/>
              <a:tailEnd type="none" w="med" len="med"/>
            </a:ln>
          </p:spPr>
        </p:cxnSp>
      </p:grpSp>
      <p:sp>
        <p:nvSpPr>
          <p:cNvPr id="181" name="Google Shape;181;p9"/>
          <p:cNvSpPr txBox="1"/>
          <p:nvPr/>
        </p:nvSpPr>
        <p:spPr>
          <a:xfrm>
            <a:off x="7896523" y="4747468"/>
            <a:ext cx="1927131" cy="11079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1" i="0" u="none" strike="noStrike" cap="none">
                <a:solidFill>
                  <a:schemeClr val="dk1"/>
                </a:solidFill>
                <a:latin typeface="Arial"/>
                <a:ea typeface="Arial"/>
                <a:cs typeface="Arial"/>
                <a:sym typeface="Arial"/>
              </a:rPr>
              <a:t>Step change</a:t>
            </a:r>
            <a:endParaRPr/>
          </a:p>
          <a:p>
            <a:pPr marL="0" marR="0" lvl="0" indent="0" algn="l" rtl="0">
              <a:spcBef>
                <a:spcPts val="0"/>
              </a:spcBef>
              <a:spcAft>
                <a:spcPts val="0"/>
              </a:spcAft>
              <a:buNone/>
            </a:pPr>
            <a:r>
              <a:rPr lang="en-US" sz="2200" b="0" i="0" u="none" strike="noStrike" cap="none">
                <a:solidFill>
                  <a:schemeClr val="dk1"/>
                </a:solidFill>
                <a:latin typeface="Arial"/>
                <a:ea typeface="Arial"/>
                <a:cs typeface="Arial"/>
                <a:sym typeface="Arial"/>
              </a:rPr>
              <a:t>Significant &amp;</a:t>
            </a:r>
            <a:endParaRPr/>
          </a:p>
          <a:p>
            <a:pPr marL="0" marR="0" lvl="0" indent="0" algn="l" rtl="0">
              <a:spcBef>
                <a:spcPts val="0"/>
              </a:spcBef>
              <a:spcAft>
                <a:spcPts val="0"/>
              </a:spcAft>
              <a:buNone/>
            </a:pPr>
            <a:r>
              <a:rPr lang="en-US" sz="2200" b="0" i="0" u="none" strike="noStrike" cap="none">
                <a:solidFill>
                  <a:schemeClr val="dk1"/>
                </a:solidFill>
                <a:latin typeface="Arial"/>
                <a:ea typeface="Arial"/>
                <a:cs typeface="Arial"/>
                <a:sym typeface="Arial"/>
              </a:rPr>
              <a:t>occurs rapidly</a:t>
            </a:r>
            <a:endParaRPr sz="22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96833553D61D47A0B0C7BF6C4A3B62" ma:contentTypeVersion="6" ma:contentTypeDescription="Create a new document." ma:contentTypeScope="" ma:versionID="e8ffba4867b4ab4347e48289f949afb0">
  <xsd:schema xmlns:xsd="http://www.w3.org/2001/XMLSchema" xmlns:xs="http://www.w3.org/2001/XMLSchema" xmlns:p="http://schemas.microsoft.com/office/2006/metadata/properties" xmlns:ns2="a1aa7ad8-9322-408f-97a9-0523b7ef0a27" xmlns:ns3="eaef70af-0cea-4ef7-b95d-a6497ac30db7" targetNamespace="http://schemas.microsoft.com/office/2006/metadata/properties" ma:root="true" ma:fieldsID="b8712aa4a4dc73f425d35b0f55d7cf4e" ns2:_="" ns3:_="">
    <xsd:import namespace="a1aa7ad8-9322-408f-97a9-0523b7ef0a27"/>
    <xsd:import namespace="eaef70af-0cea-4ef7-b95d-a6497ac30db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aa7ad8-9322-408f-97a9-0523b7ef0a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aef70af-0cea-4ef7-b95d-a6497ac30db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8E84EE-62FB-416E-BCB0-A1F8D2ADD25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B59B9FE-B585-4DA9-AE31-B09F29F8DCE7}">
  <ds:schemaRefs>
    <ds:schemaRef ds:uri="http://schemas.microsoft.com/sharepoint/v3/contenttype/forms"/>
  </ds:schemaRefs>
</ds:datastoreItem>
</file>

<file path=customXml/itemProps3.xml><?xml version="1.0" encoding="utf-8"?>
<ds:datastoreItem xmlns:ds="http://schemas.openxmlformats.org/officeDocument/2006/customXml" ds:itemID="{8AC85BBE-5966-440B-BCE5-811147569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aa7ad8-9322-408f-97a9-0523b7ef0a27"/>
    <ds:schemaRef ds:uri="eaef70af-0cea-4ef7-b95d-a6497ac30d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992</Words>
  <Application>Microsoft Office PowerPoint</Application>
  <PresentationFormat>Widescreen</PresentationFormat>
  <Paragraphs>120</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Bookman Old Style</vt:lpstr>
      <vt:lpstr>Calibri</vt:lpstr>
      <vt:lpstr>Arial</vt:lpstr>
      <vt:lpstr>Libre Franklin</vt:lpstr>
      <vt:lpstr>Noto Sans Symbols</vt:lpstr>
      <vt:lpstr>1_RetrospectVTI</vt:lpstr>
      <vt:lpstr>Project and Change Management</vt:lpstr>
      <vt:lpstr>“Change will not come if we wait for some other person or some other time. We are the ones we’ve been waiting for. We are the change that we seek.”</vt:lpstr>
      <vt:lpstr>Learning Objectives</vt:lpstr>
      <vt:lpstr>Starter</vt:lpstr>
      <vt:lpstr>Key terms/concepts</vt:lpstr>
      <vt:lpstr>Change is a Process that All Businesses Have to Address</vt:lpstr>
      <vt:lpstr>Handling Change is one of the Toughest Challenges Facing Business Leaders</vt:lpstr>
      <vt:lpstr>Step Change &amp; Incremental Change</vt:lpstr>
      <vt:lpstr>Step Change</vt:lpstr>
      <vt:lpstr>Incremental Change</vt:lpstr>
      <vt:lpstr>Distinguishing between Internal and External Causes of Change</vt:lpstr>
      <vt:lpstr>Distinguishing between Internal and External Causes of Change</vt:lpstr>
      <vt:lpstr>Reasons for organisational change</vt:lpstr>
      <vt:lpstr>Lockdown ‘Freedom Day’ article </vt:lpstr>
      <vt:lpstr>What is Strategic Drift?</vt:lpstr>
      <vt:lpstr>Why Does Strategic Drift Take Place?</vt:lpstr>
      <vt:lpstr>Examples of Businesses that Suffered from Strategic Drift</vt:lpstr>
      <vt:lpstr>Plenary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and Change Management</dc:title>
  <dc:creator>Niail Campbell</dc:creator>
  <cp:lastModifiedBy>Ben Barton</cp:lastModifiedBy>
  <cp:revision>1</cp:revision>
  <dcterms:created xsi:type="dcterms:W3CDTF">2021-06-18T13:28:36Z</dcterms:created>
  <dcterms:modified xsi:type="dcterms:W3CDTF">2022-03-07T10:51:20Z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0x0101007F96833553D61D47A0B0C7BF6C4A3B62</vt:lpwstr>
  </property>
</Properties>
</file>