
<file path=[Content_Types].xml><?xml version="1.0" encoding="utf-8"?>
<Types xmlns="http://schemas.openxmlformats.org/package/2006/content-types">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4"/>
  </p:sldMasterIdLst>
  <p:notesMasterIdLst>
    <p:notesMasterId r:id="rId19"/>
  </p:notes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 id="268" r:id="rId17"/>
    <p:sldId id="269" r:id="rId18"/>
  </p:sldIdLst>
  <p:sldSz cx="12192000" cy="6858000"/>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20" roundtripDataSignature="AMtx7mgyuE6Hlq4lAbBDaBaHYvYfjuNaaQ=="/>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A231DE05-DE96-457A-88F5-5413452EAA38}" v="3" dt="2022-03-07T10:51:40.872"/>
  </p1510:revLst>
</p1510:revInfo>
</file>

<file path=ppt/tableStyles.xml><?xml version="1.0" encoding="utf-8"?>
<a:tblStyleLst xmlns:a="http://schemas.openxmlformats.org/drawingml/2006/main" def="{D9484573-C29E-4D4E-8497-ED5FD9E38D36}">
  <a:tblStyle styleId="{D9484573-C29E-4D4E-8497-ED5FD9E38D36}" styleName="Table_0">
    <a:wholeTbl>
      <a:tcTxStyle b="off" i="off">
        <a:font>
          <a:latin typeface="Arial"/>
          <a:ea typeface="Arial"/>
          <a:cs typeface="Arial"/>
        </a:font>
        <a:srgbClr val="000000"/>
      </a:tcTxStyle>
      <a:tcStyle>
        <a:tcBdr/>
      </a:tcStyle>
    </a:wholeTbl>
    <a:band1H>
      <a:tcTxStyle b="off" i="off"/>
      <a:tcStyle>
        <a:tcBdr/>
      </a:tcStyle>
    </a:band1H>
    <a:band2H>
      <a:tcTxStyle b="off" i="off"/>
      <a:tcStyle>
        <a:tcBdr/>
      </a:tcStyle>
    </a:band2H>
    <a:band1V>
      <a:tcTxStyle b="off" i="off"/>
      <a:tcStyle>
        <a:tcBdr/>
      </a:tcStyle>
    </a:band1V>
    <a:band2V>
      <a:tcTxStyle b="off" i="off"/>
      <a:tcStyle>
        <a:tcBdr/>
      </a:tcStyle>
    </a:band2V>
    <a:lastCol>
      <a:tcTxStyle b="off" i="off"/>
      <a:tcStyle>
        <a:tcBdr/>
      </a:tcStyle>
    </a:lastCol>
    <a:firstCol>
      <a:tcTxStyle b="off" i="off"/>
      <a:tcStyle>
        <a:tcBdr/>
      </a:tcStyle>
    </a:firstCol>
    <a:lastRow>
      <a:tcTxStyle b="off" i="off"/>
      <a:tcStyle>
        <a:tcBdr/>
      </a:tcStyle>
    </a:lastRow>
    <a:seCell>
      <a:tcTxStyle b="off" i="off"/>
      <a:tcStyle>
        <a:tcBdr/>
      </a:tcStyle>
    </a:seCell>
    <a:swCell>
      <a:tcTxStyle b="off" i="off"/>
      <a:tcStyle>
        <a:tcBdr/>
      </a:tcStyle>
    </a:swCell>
    <a:firstRow>
      <a:tcTxStyle b="off" i="off"/>
      <a:tcStyle>
        <a:tcBdr/>
      </a:tcStyle>
    </a:firstRow>
    <a:neCell>
      <a:tcTxStyle b="off" i="off"/>
      <a:tcStyle>
        <a:tcBdr/>
      </a:tcStyle>
    </a:neCell>
    <a:nwCell>
      <a:tcTxStyle b="off" i="off"/>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60" d="100"/>
          <a:sy n="60" d="100"/>
        </p:scale>
        <p:origin x="884" y="4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microsoft.com/office/2015/10/relationships/revisionInfo" Target="revisionInfo.xml"/><Relationship Id="rId3" Type="http://schemas.openxmlformats.org/officeDocument/2006/relationships/customXml" Target="../customXml/item3.xml"/><Relationship Id="rId21" Type="http://schemas.openxmlformats.org/officeDocument/2006/relationships/presProps" Target="pres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microsoft.com/office/2016/11/relationships/changesInfo" Target="changesInfos/changesInfo1.xml"/><Relationship Id="rId2" Type="http://schemas.openxmlformats.org/officeDocument/2006/relationships/customXml" Target="../customXml/item2.xml"/><Relationship Id="rId16" Type="http://schemas.openxmlformats.org/officeDocument/2006/relationships/slide" Target="slides/slide12.xml"/><Relationship Id="rId20" Type="http://customschemas.google.com/relationships/presentationmetadata" Target="metadata"/><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Ben Barton" userId="3f7d3b33-5a6c-40f9-a885-ba0c81d40e73" providerId="ADAL" clId="{A231DE05-DE96-457A-88F5-5413452EAA38}"/>
    <pc:docChg chg="custSel modSld">
      <pc:chgData name="Ben Barton" userId="3f7d3b33-5a6c-40f9-a885-ba0c81d40e73" providerId="ADAL" clId="{A231DE05-DE96-457A-88F5-5413452EAA38}" dt="2022-03-07T10:51:48.664" v="9" actId="1037"/>
      <pc:docMkLst>
        <pc:docMk/>
      </pc:docMkLst>
      <pc:sldChg chg="addSp modSp mod">
        <pc:chgData name="Ben Barton" userId="3f7d3b33-5a6c-40f9-a885-ba0c81d40e73" providerId="ADAL" clId="{A231DE05-DE96-457A-88F5-5413452EAA38}" dt="2022-03-07T10:51:36.093" v="5" actId="27636"/>
        <pc:sldMkLst>
          <pc:docMk/>
          <pc:sldMk cId="0" sldId="256"/>
        </pc:sldMkLst>
        <pc:spChg chg="mod">
          <ac:chgData name="Ben Barton" userId="3f7d3b33-5a6c-40f9-a885-ba0c81d40e73" providerId="ADAL" clId="{A231DE05-DE96-457A-88F5-5413452EAA38}" dt="2022-03-07T10:51:33.124" v="2" actId="27636"/>
          <ac:spMkLst>
            <pc:docMk/>
            <pc:sldMk cId="0" sldId="256"/>
            <ac:spMk id="90" creationId="{00000000-0000-0000-0000-000000000000}"/>
          </ac:spMkLst>
        </pc:spChg>
        <pc:spChg chg="mod">
          <ac:chgData name="Ben Barton" userId="3f7d3b33-5a6c-40f9-a885-ba0c81d40e73" providerId="ADAL" clId="{A231DE05-DE96-457A-88F5-5413452EAA38}" dt="2022-03-07T10:51:36.093" v="5" actId="27636"/>
          <ac:spMkLst>
            <pc:docMk/>
            <pc:sldMk cId="0" sldId="256"/>
            <ac:spMk id="91" creationId="{00000000-0000-0000-0000-000000000000}"/>
          </ac:spMkLst>
        </pc:spChg>
        <pc:picChg chg="add mod">
          <ac:chgData name="Ben Barton" userId="3f7d3b33-5a6c-40f9-a885-ba0c81d40e73" providerId="ADAL" clId="{A231DE05-DE96-457A-88F5-5413452EAA38}" dt="2022-03-07T10:51:33.055" v="0"/>
          <ac:picMkLst>
            <pc:docMk/>
            <pc:sldMk cId="0" sldId="256"/>
            <ac:picMk id="7" creationId="{99483CB1-21ED-4841-910A-B0D824A69992}"/>
          </ac:picMkLst>
        </pc:picChg>
      </pc:sldChg>
      <pc:sldChg chg="addSp modSp">
        <pc:chgData name="Ben Barton" userId="3f7d3b33-5a6c-40f9-a885-ba0c81d40e73" providerId="ADAL" clId="{A231DE05-DE96-457A-88F5-5413452EAA38}" dt="2022-03-07T10:51:36.030" v="4"/>
        <pc:sldMkLst>
          <pc:docMk/>
          <pc:sldMk cId="0" sldId="257"/>
        </pc:sldMkLst>
        <pc:picChg chg="add mod">
          <ac:chgData name="Ben Barton" userId="3f7d3b33-5a6c-40f9-a885-ba0c81d40e73" providerId="ADAL" clId="{A231DE05-DE96-457A-88F5-5413452EAA38}" dt="2022-03-07T10:51:36.030" v="4"/>
          <ac:picMkLst>
            <pc:docMk/>
            <pc:sldMk cId="0" sldId="257"/>
            <ac:picMk id="4" creationId="{96835AD4-F104-4F13-B266-201CDEEE89D8}"/>
          </ac:picMkLst>
        </pc:picChg>
      </pc:sldChg>
      <pc:sldChg chg="addSp modSp mod">
        <pc:chgData name="Ben Barton" userId="3f7d3b33-5a6c-40f9-a885-ba0c81d40e73" providerId="ADAL" clId="{A231DE05-DE96-457A-88F5-5413452EAA38}" dt="2022-03-07T10:51:48.664" v="9" actId="1037"/>
        <pc:sldMkLst>
          <pc:docMk/>
          <pc:sldMk cId="0" sldId="268"/>
        </pc:sldMkLst>
        <pc:picChg chg="add mod">
          <ac:chgData name="Ben Barton" userId="3f7d3b33-5a6c-40f9-a885-ba0c81d40e73" providerId="ADAL" clId="{A231DE05-DE96-457A-88F5-5413452EAA38}" dt="2022-03-07T10:51:48.664" v="9" actId="1037"/>
          <ac:picMkLst>
            <pc:docMk/>
            <pc:sldMk cId="0" sldId="268"/>
            <ac:picMk id="5" creationId="{1C608CBA-8B36-4C3A-A220-B6A81071BCAA}"/>
          </ac:picMkLst>
        </pc:picChg>
      </pc:sldChg>
      <pc:sldChg chg="modSp mod">
        <pc:chgData name="Ben Barton" userId="3f7d3b33-5a6c-40f9-a885-ba0c81d40e73" providerId="ADAL" clId="{A231DE05-DE96-457A-88F5-5413452EAA38}" dt="2022-03-07T10:51:33.171" v="3" actId="27636"/>
        <pc:sldMkLst>
          <pc:docMk/>
          <pc:sldMk cId="0" sldId="269"/>
        </pc:sldMkLst>
        <pc:spChg chg="mod">
          <ac:chgData name="Ben Barton" userId="3f7d3b33-5a6c-40f9-a885-ba0c81d40e73" providerId="ADAL" clId="{A231DE05-DE96-457A-88F5-5413452EAA38}" dt="2022-03-07T10:51:33.171" v="3" actId="27636"/>
          <ac:spMkLst>
            <pc:docMk/>
            <pc:sldMk cId="0" sldId="269"/>
            <ac:spMk id="187"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9pPr>
          </a:lstStyle>
          <a:p>
            <a:endParaRPr/>
          </a:p>
        </p:txBody>
      </p:sp>
      <p:sp>
        <p:nvSpPr>
          <p:cNvPr id="5" name="Google Shape;5;n"/>
          <p:cNvSpPr>
            <a:spLocks noGrp="1" noRot="1" noChangeAspect="1"/>
          </p:cNvSpPr>
          <p:nvPr>
            <p:ph type="sldImg" idx="3"/>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1pPr>
            <a:lvl2pPr marL="914400" marR="0" lvl="1"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2pPr>
            <a:lvl3pPr marL="1371600" marR="0" lvl="2"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3pPr>
            <a:lvl4pPr marL="1828800" marR="0" lvl="3"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4pPr>
            <a:lvl5pPr marL="2286000" marR="0" lvl="4"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5pPr>
            <a:lvl6pPr marL="2743200" marR="0" lvl="5"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6pPr>
            <a:lvl7pPr marL="3200400" marR="0" lvl="6"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7pPr>
            <a:lvl8pPr marL="3657600" marR="0" lvl="7"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8pPr>
            <a:lvl9pPr marL="4114800" marR="0" lvl="8"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chemeClr val="dk1"/>
                </a:solidFill>
                <a:latin typeface="Arial"/>
                <a:ea typeface="Arial"/>
                <a:cs typeface="Arial"/>
                <a:sym typeface="Arial"/>
              </a:rPr>
              <a:t>‹#›</a:t>
            </a:fld>
            <a:endParaRPr sz="1200" b="0" i="0" u="none" strike="noStrike" cap="none">
              <a:solidFill>
                <a:schemeClr val="dk1"/>
              </a:solidFill>
              <a:latin typeface="Arial"/>
              <a:ea typeface="Arial"/>
              <a:cs typeface="Arial"/>
              <a:sym typeface="Arial"/>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5"/>
        <p:cNvGrpSpPr/>
        <p:nvPr/>
      </p:nvGrpSpPr>
      <p:grpSpPr>
        <a:xfrm>
          <a:off x="0" y="0"/>
          <a:ext cx="0" cy="0"/>
          <a:chOff x="0" y="0"/>
          <a:chExt cx="0" cy="0"/>
        </a:xfrm>
      </p:grpSpPr>
      <p:sp>
        <p:nvSpPr>
          <p:cNvPr id="86" name="Google Shape;86;p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87" name="Google Shape;87;p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4"/>
        <p:cNvGrpSpPr/>
        <p:nvPr/>
      </p:nvGrpSpPr>
      <p:grpSpPr>
        <a:xfrm>
          <a:off x="0" y="0"/>
          <a:ext cx="0" cy="0"/>
          <a:chOff x="0" y="0"/>
          <a:chExt cx="0" cy="0"/>
        </a:xfrm>
      </p:grpSpPr>
      <p:sp>
        <p:nvSpPr>
          <p:cNvPr id="145" name="Google Shape;145;ge1d9518744_1_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46" name="Google Shape;146;ge1d9518744_1_1: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US" sz="1000"/>
              <a:t>Give students a handout on the possible types of strengths,weaknesses, opportunities and threats</a:t>
            </a:r>
            <a:endParaRPr sz="1000"/>
          </a:p>
        </p:txBody>
      </p:sp>
      <p:sp>
        <p:nvSpPr>
          <p:cNvPr id="147" name="Google Shape;147;ge1d9518744_1_1: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400"/>
              <a:buFont typeface="Arial"/>
              <a:buNone/>
            </a:pPr>
            <a:fld id="{00000000-1234-1234-1234-123412341234}" type="slidenum">
              <a:rPr lang="en-US"/>
              <a:t>10</a:t>
            </a:fld>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0"/>
        <p:cNvGrpSpPr/>
        <p:nvPr/>
      </p:nvGrpSpPr>
      <p:grpSpPr>
        <a:xfrm>
          <a:off x="0" y="0"/>
          <a:ext cx="0" cy="0"/>
          <a:chOff x="0" y="0"/>
          <a:chExt cx="0" cy="0"/>
        </a:xfrm>
      </p:grpSpPr>
      <p:sp>
        <p:nvSpPr>
          <p:cNvPr id="151" name="Google Shape;151;ge07fd2c44e_1_40:notes"/>
          <p:cNvSpPr txBox="1">
            <a:spLocks noGrp="1"/>
          </p:cNvSpPr>
          <p:nvPr>
            <p:ph type="body" idx="1"/>
          </p:nvPr>
        </p:nvSpPr>
        <p:spPr>
          <a:xfrm>
            <a:off x="685480" y="4344135"/>
            <a:ext cx="5487000" cy="41148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Clr>
                <a:schemeClr val="dk1"/>
              </a:buClr>
              <a:buSzPts val="1100"/>
              <a:buFont typeface="Arial"/>
              <a:buNone/>
            </a:pPr>
            <a:r>
              <a:rPr lang="en-US">
                <a:latin typeface="Calibri"/>
                <a:ea typeface="Calibri"/>
                <a:cs typeface="Calibri"/>
                <a:sym typeface="Calibri"/>
              </a:rPr>
              <a:t>reference </a:t>
            </a:r>
            <a:endParaRPr>
              <a:latin typeface="Calibri"/>
              <a:ea typeface="Calibri"/>
              <a:cs typeface="Calibri"/>
              <a:sym typeface="Calibri"/>
            </a:endParaRPr>
          </a:p>
          <a:p>
            <a:pPr marL="0" lvl="0" indent="0" algn="l" rtl="0">
              <a:spcBef>
                <a:spcPts val="0"/>
              </a:spcBef>
              <a:spcAft>
                <a:spcPts val="0"/>
              </a:spcAft>
              <a:buClr>
                <a:schemeClr val="dk1"/>
              </a:buClr>
              <a:buSzPts val="1100"/>
              <a:buFont typeface="Arial"/>
              <a:buNone/>
            </a:pPr>
            <a:r>
              <a:rPr lang="en-US">
                <a:latin typeface="Calibri"/>
                <a:ea typeface="Calibri"/>
                <a:cs typeface="Calibri"/>
                <a:sym typeface="Calibri"/>
              </a:rPr>
              <a:t>tutor2u</a:t>
            </a:r>
            <a:endParaRPr/>
          </a:p>
        </p:txBody>
      </p:sp>
      <p:sp>
        <p:nvSpPr>
          <p:cNvPr id="152" name="Google Shape;152;ge07fd2c44e_1_40:notes"/>
          <p:cNvSpPr>
            <a:spLocks noGrp="1" noRot="1" noChangeAspect="1"/>
          </p:cNvSpPr>
          <p:nvPr>
            <p:ph type="sldImg" idx="2"/>
          </p:nvPr>
        </p:nvSpPr>
        <p:spPr>
          <a:xfrm>
            <a:off x="110535" y="686536"/>
            <a:ext cx="6636900" cy="3428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6"/>
        <p:cNvGrpSpPr/>
        <p:nvPr/>
      </p:nvGrpSpPr>
      <p:grpSpPr>
        <a:xfrm>
          <a:off x="0" y="0"/>
          <a:ext cx="0" cy="0"/>
          <a:chOff x="0" y="0"/>
          <a:chExt cx="0" cy="0"/>
        </a:xfrm>
      </p:grpSpPr>
      <p:sp>
        <p:nvSpPr>
          <p:cNvPr id="167" name="Google Shape;167;p20: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15000"/>
              </a:lnSpc>
              <a:spcBef>
                <a:spcPts val="1200"/>
              </a:spcBef>
              <a:spcAft>
                <a:spcPts val="0"/>
              </a:spcAft>
              <a:buSzPts val="1400"/>
              <a:buNone/>
            </a:pPr>
            <a:r>
              <a:rPr lang="en-US" sz="600" b="1">
                <a:solidFill>
                  <a:srgbClr val="0070C0"/>
                </a:solidFill>
                <a:latin typeface="Arial"/>
                <a:ea typeface="Arial"/>
                <a:cs typeface="Arial"/>
                <a:sym typeface="Arial"/>
              </a:rPr>
              <a:t>Activity 1 – Amazon SWOT (adapted from UBER - tutor2u)</a:t>
            </a:r>
            <a:endParaRPr sz="600" b="1">
              <a:solidFill>
                <a:srgbClr val="0070C0"/>
              </a:solidFill>
              <a:latin typeface="Arial"/>
              <a:ea typeface="Arial"/>
              <a:cs typeface="Arial"/>
              <a:sym typeface="Arial"/>
            </a:endParaRPr>
          </a:p>
          <a:p>
            <a:pPr marL="0" lvl="0" indent="0" algn="l" rtl="0">
              <a:lnSpc>
                <a:spcPct val="115000"/>
              </a:lnSpc>
              <a:spcBef>
                <a:spcPts val="1200"/>
              </a:spcBef>
              <a:spcAft>
                <a:spcPts val="0"/>
              </a:spcAft>
              <a:buClr>
                <a:schemeClr val="dk1"/>
              </a:buClr>
              <a:buSzPts val="1100"/>
              <a:buFont typeface="Arial"/>
              <a:buNone/>
            </a:pPr>
            <a:r>
              <a:rPr lang="en-US" sz="600">
                <a:latin typeface="Arial"/>
                <a:ea typeface="Arial"/>
                <a:cs typeface="Arial"/>
                <a:sym typeface="Arial"/>
              </a:rPr>
              <a:t>1 Split the students into teams of 6. Each team is given a set of AMAZON SWOT cards (cut and prepared into packs) and a A3 SWOT template</a:t>
            </a:r>
            <a:endParaRPr sz="600">
              <a:latin typeface="Arial"/>
              <a:ea typeface="Arial"/>
              <a:cs typeface="Arial"/>
              <a:sym typeface="Arial"/>
            </a:endParaRPr>
          </a:p>
          <a:p>
            <a:pPr marL="0" lvl="0" indent="0" algn="l" rtl="0">
              <a:lnSpc>
                <a:spcPct val="115000"/>
              </a:lnSpc>
              <a:spcBef>
                <a:spcPts val="1200"/>
              </a:spcBef>
              <a:spcAft>
                <a:spcPts val="0"/>
              </a:spcAft>
              <a:buClr>
                <a:schemeClr val="dk1"/>
              </a:buClr>
              <a:buSzPts val="1100"/>
              <a:buFont typeface="Arial"/>
              <a:buNone/>
            </a:pPr>
            <a:r>
              <a:rPr lang="en-US" sz="600">
                <a:latin typeface="Arial"/>
                <a:ea typeface="Arial"/>
                <a:cs typeface="Arial"/>
                <a:sym typeface="Arial"/>
              </a:rPr>
              <a:t>2 Using the SWOT template, teams are required to categorise the cards in terms of Strengths, Weaknesses, Opportunities and Threats</a:t>
            </a:r>
            <a:endParaRPr sz="600">
              <a:latin typeface="Arial"/>
              <a:ea typeface="Arial"/>
              <a:cs typeface="Arial"/>
              <a:sym typeface="Arial"/>
            </a:endParaRPr>
          </a:p>
          <a:p>
            <a:pPr marL="0" lvl="0" indent="0" algn="l" rtl="0">
              <a:lnSpc>
                <a:spcPct val="115000"/>
              </a:lnSpc>
              <a:spcBef>
                <a:spcPts val="1200"/>
              </a:spcBef>
              <a:spcAft>
                <a:spcPts val="0"/>
              </a:spcAft>
              <a:buClr>
                <a:schemeClr val="dk1"/>
              </a:buClr>
              <a:buSzPts val="1100"/>
              <a:buFont typeface="Arial"/>
              <a:buNone/>
            </a:pPr>
            <a:r>
              <a:rPr lang="en-US" sz="600" b="1">
                <a:solidFill>
                  <a:srgbClr val="0070C0"/>
                </a:solidFill>
                <a:latin typeface="Arial"/>
                <a:ea typeface="Arial"/>
                <a:cs typeface="Arial"/>
                <a:sym typeface="Arial"/>
              </a:rPr>
              <a:t>Activity 2- Spectrum of Opportunity</a:t>
            </a:r>
            <a:endParaRPr sz="600" b="1">
              <a:solidFill>
                <a:srgbClr val="0070C0"/>
              </a:solidFill>
              <a:latin typeface="Arial"/>
              <a:ea typeface="Arial"/>
              <a:cs typeface="Arial"/>
              <a:sym typeface="Arial"/>
            </a:endParaRPr>
          </a:p>
          <a:p>
            <a:pPr marL="0" lvl="0" indent="0" algn="l" rtl="0">
              <a:lnSpc>
                <a:spcPct val="115000"/>
              </a:lnSpc>
              <a:spcBef>
                <a:spcPts val="1200"/>
              </a:spcBef>
              <a:spcAft>
                <a:spcPts val="0"/>
              </a:spcAft>
              <a:buClr>
                <a:schemeClr val="dk1"/>
              </a:buClr>
              <a:buSzPts val="1100"/>
              <a:buFont typeface="Arial"/>
              <a:buNone/>
            </a:pPr>
            <a:r>
              <a:rPr lang="en-US" sz="600">
                <a:latin typeface="Arial"/>
                <a:ea typeface="Arial"/>
                <a:cs typeface="Arial"/>
                <a:sym typeface="Arial"/>
              </a:rPr>
              <a:t>1 Using the opportunity cards. Rank in order of what the team considers to be the biggest strategic opportunities for Amazon over the next few years</a:t>
            </a:r>
            <a:endParaRPr sz="600">
              <a:latin typeface="Arial"/>
              <a:ea typeface="Arial"/>
              <a:cs typeface="Arial"/>
              <a:sym typeface="Arial"/>
            </a:endParaRPr>
          </a:p>
          <a:p>
            <a:pPr marL="0" lvl="0" indent="0" algn="l" rtl="0">
              <a:lnSpc>
                <a:spcPct val="115000"/>
              </a:lnSpc>
              <a:spcBef>
                <a:spcPts val="1200"/>
              </a:spcBef>
              <a:spcAft>
                <a:spcPts val="0"/>
              </a:spcAft>
              <a:buClr>
                <a:schemeClr val="dk1"/>
              </a:buClr>
              <a:buSzPts val="1100"/>
              <a:buFont typeface="Arial"/>
              <a:buNone/>
            </a:pPr>
            <a:r>
              <a:rPr lang="en-US" sz="600">
                <a:latin typeface="Arial"/>
                <a:ea typeface="Arial"/>
                <a:cs typeface="Arial"/>
                <a:sym typeface="Arial"/>
              </a:rPr>
              <a:t> 2 Once agreed, students should note down the order and justify</a:t>
            </a:r>
            <a:endParaRPr sz="600">
              <a:latin typeface="Arial"/>
              <a:ea typeface="Arial"/>
              <a:cs typeface="Arial"/>
              <a:sym typeface="Arial"/>
            </a:endParaRPr>
          </a:p>
          <a:p>
            <a:pPr marL="0" lvl="0" indent="0" algn="l" rtl="0">
              <a:lnSpc>
                <a:spcPct val="115000"/>
              </a:lnSpc>
              <a:spcBef>
                <a:spcPts val="1200"/>
              </a:spcBef>
              <a:spcAft>
                <a:spcPts val="0"/>
              </a:spcAft>
              <a:buSzPts val="1400"/>
              <a:buNone/>
            </a:pPr>
            <a:r>
              <a:rPr lang="en-US" sz="600">
                <a:latin typeface="Arial"/>
                <a:ea typeface="Arial"/>
                <a:cs typeface="Arial"/>
                <a:sym typeface="Arial"/>
              </a:rPr>
              <a:t>3 How does this compare with other teams?</a:t>
            </a:r>
            <a:endParaRPr sz="600">
              <a:latin typeface="Arial"/>
              <a:ea typeface="Arial"/>
              <a:cs typeface="Arial"/>
              <a:sym typeface="Arial"/>
            </a:endParaRPr>
          </a:p>
          <a:p>
            <a:pPr marL="0" lvl="0" indent="0" algn="l" rtl="0">
              <a:lnSpc>
                <a:spcPct val="115000"/>
              </a:lnSpc>
              <a:spcBef>
                <a:spcPts val="1200"/>
              </a:spcBef>
              <a:spcAft>
                <a:spcPts val="0"/>
              </a:spcAft>
              <a:buSzPts val="1400"/>
              <a:buNone/>
            </a:pPr>
            <a:r>
              <a:rPr lang="en-US" sz="600" b="1">
                <a:solidFill>
                  <a:srgbClr val="0070C0"/>
                </a:solidFill>
                <a:latin typeface="Arial"/>
                <a:ea typeface="Arial"/>
                <a:cs typeface="Arial"/>
                <a:sym typeface="Arial"/>
              </a:rPr>
              <a:t>Activity 3 - The Powerful Threat</a:t>
            </a:r>
            <a:endParaRPr sz="600" b="1">
              <a:solidFill>
                <a:srgbClr val="0070C0"/>
              </a:solidFill>
              <a:latin typeface="Arial"/>
              <a:ea typeface="Arial"/>
              <a:cs typeface="Arial"/>
              <a:sym typeface="Arial"/>
            </a:endParaRPr>
          </a:p>
          <a:p>
            <a:pPr marL="0" lvl="0" indent="0" algn="l" rtl="0">
              <a:lnSpc>
                <a:spcPct val="115000"/>
              </a:lnSpc>
              <a:spcBef>
                <a:spcPts val="1200"/>
              </a:spcBef>
              <a:spcAft>
                <a:spcPts val="0"/>
              </a:spcAft>
              <a:buSzPts val="1400"/>
              <a:buNone/>
            </a:pPr>
            <a:r>
              <a:rPr lang="en-US" sz="600">
                <a:latin typeface="Arial"/>
                <a:ea typeface="Arial"/>
                <a:cs typeface="Arial"/>
                <a:sym typeface="Arial"/>
              </a:rPr>
              <a:t>1 Each team should discuss the threats and select the one they consider will have the most significant effect on Amazon’s growth strategy</a:t>
            </a:r>
            <a:endParaRPr sz="600">
              <a:latin typeface="Arial"/>
              <a:ea typeface="Arial"/>
              <a:cs typeface="Arial"/>
              <a:sym typeface="Arial"/>
            </a:endParaRPr>
          </a:p>
          <a:p>
            <a:pPr marL="0" lvl="0" indent="0" algn="l" rtl="0">
              <a:lnSpc>
                <a:spcPct val="115000"/>
              </a:lnSpc>
              <a:spcBef>
                <a:spcPts val="1200"/>
              </a:spcBef>
              <a:spcAft>
                <a:spcPts val="0"/>
              </a:spcAft>
              <a:buSzPts val="1400"/>
              <a:buNone/>
            </a:pPr>
            <a:r>
              <a:rPr lang="en-US" sz="600">
                <a:latin typeface="Arial"/>
                <a:ea typeface="Arial"/>
                <a:cs typeface="Arial"/>
                <a:sym typeface="Arial"/>
              </a:rPr>
              <a:t>2 As a team, recommend how Amazon could reduce the effect of this threat and turn the threat into an opportunity</a:t>
            </a:r>
            <a:endParaRPr sz="600">
              <a:latin typeface="Arial"/>
              <a:ea typeface="Arial"/>
              <a:cs typeface="Arial"/>
              <a:sym typeface="Arial"/>
            </a:endParaRPr>
          </a:p>
          <a:p>
            <a:pPr marL="0" lvl="0" indent="0" algn="l" rtl="0">
              <a:lnSpc>
                <a:spcPct val="115000"/>
              </a:lnSpc>
              <a:spcBef>
                <a:spcPts val="1200"/>
              </a:spcBef>
              <a:spcAft>
                <a:spcPts val="0"/>
              </a:spcAft>
              <a:buSzPts val="1400"/>
              <a:buNone/>
            </a:pPr>
            <a:r>
              <a:rPr lang="en-US" sz="600" b="1">
                <a:solidFill>
                  <a:srgbClr val="FF0000"/>
                </a:solidFill>
                <a:latin typeface="Arial"/>
                <a:ea typeface="Arial"/>
                <a:cs typeface="Arial"/>
                <a:sym typeface="Arial"/>
              </a:rPr>
              <a:t>Alternative approach - First half will do activity 2 and the other will do activity 3</a:t>
            </a:r>
            <a:endParaRPr sz="600" b="1">
              <a:solidFill>
                <a:srgbClr val="FF0000"/>
              </a:solidFill>
              <a:latin typeface="Arial"/>
              <a:ea typeface="Arial"/>
              <a:cs typeface="Arial"/>
              <a:sym typeface="Arial"/>
            </a:endParaRPr>
          </a:p>
          <a:p>
            <a:pPr marL="0" lvl="0" indent="0" algn="l" rtl="0">
              <a:lnSpc>
                <a:spcPct val="115000"/>
              </a:lnSpc>
              <a:spcBef>
                <a:spcPts val="1200"/>
              </a:spcBef>
              <a:spcAft>
                <a:spcPts val="0"/>
              </a:spcAft>
              <a:buClr>
                <a:schemeClr val="dk1"/>
              </a:buClr>
              <a:buSzPts val="1100"/>
              <a:buFont typeface="Arial"/>
              <a:buNone/>
            </a:pPr>
            <a:r>
              <a:rPr lang="en-US" sz="600" b="1">
                <a:solidFill>
                  <a:srgbClr val="0070C0"/>
                </a:solidFill>
              </a:rPr>
              <a:t>Extension Strategies</a:t>
            </a:r>
            <a:endParaRPr sz="600" b="1">
              <a:solidFill>
                <a:srgbClr val="0070C0"/>
              </a:solidFill>
            </a:endParaRPr>
          </a:p>
          <a:p>
            <a:pPr marL="0" lvl="0" indent="0" algn="l" rtl="0">
              <a:lnSpc>
                <a:spcPct val="115000"/>
              </a:lnSpc>
              <a:spcBef>
                <a:spcPts val="1000"/>
              </a:spcBef>
              <a:spcAft>
                <a:spcPts val="0"/>
              </a:spcAft>
              <a:buClr>
                <a:schemeClr val="dk1"/>
              </a:buClr>
              <a:buSzPts val="1100"/>
              <a:buFont typeface="Arial"/>
              <a:buNone/>
            </a:pPr>
            <a:r>
              <a:rPr lang="en-US" sz="600" b="1"/>
              <a:t>Pestle Analysis </a:t>
            </a:r>
            <a:endParaRPr sz="600" b="1"/>
          </a:p>
          <a:p>
            <a:pPr marL="0" lvl="0" indent="0" algn="l" rtl="0">
              <a:lnSpc>
                <a:spcPct val="115000"/>
              </a:lnSpc>
              <a:spcBef>
                <a:spcPts val="1000"/>
              </a:spcBef>
              <a:spcAft>
                <a:spcPts val="0"/>
              </a:spcAft>
              <a:buClr>
                <a:schemeClr val="dk1"/>
              </a:buClr>
              <a:buSzPts val="1100"/>
              <a:buFont typeface="Arial"/>
              <a:buNone/>
            </a:pPr>
            <a:r>
              <a:rPr lang="en-US" sz="600" b="1"/>
              <a:t>Students to research and carry out a PESTLE Analysis on Amazon. They have not yet been introduced to this concept. There is an opportunity to build upon the existing opportunities and threats cards identified during the SWOT analysis in activity 1. Teams should be encouraged to note down further examples using the context of Amazon.</a:t>
            </a:r>
            <a:endParaRPr sz="600" b="1"/>
          </a:p>
          <a:p>
            <a:pPr marL="0" lvl="0" indent="0" algn="l" rtl="0">
              <a:lnSpc>
                <a:spcPct val="115000"/>
              </a:lnSpc>
              <a:spcBef>
                <a:spcPts val="1200"/>
              </a:spcBef>
              <a:spcAft>
                <a:spcPts val="0"/>
              </a:spcAft>
              <a:buSzPts val="1400"/>
              <a:buNone/>
            </a:pPr>
            <a:endParaRPr sz="600" b="1">
              <a:solidFill>
                <a:srgbClr val="FF0000"/>
              </a:solidFill>
              <a:latin typeface="Arial"/>
              <a:ea typeface="Arial"/>
              <a:cs typeface="Arial"/>
              <a:sym typeface="Arial"/>
            </a:endParaRPr>
          </a:p>
          <a:p>
            <a:pPr marL="0" lvl="0" indent="0" algn="l" rtl="0">
              <a:lnSpc>
                <a:spcPct val="115000"/>
              </a:lnSpc>
              <a:spcBef>
                <a:spcPts val="1200"/>
              </a:spcBef>
              <a:spcAft>
                <a:spcPts val="0"/>
              </a:spcAft>
              <a:buSzPts val="1400"/>
              <a:buNone/>
            </a:pPr>
            <a:endParaRPr sz="600" b="1">
              <a:solidFill>
                <a:srgbClr val="FF0000"/>
              </a:solidFill>
              <a:latin typeface="Arial"/>
              <a:ea typeface="Arial"/>
              <a:cs typeface="Arial"/>
              <a:sym typeface="Arial"/>
            </a:endParaRPr>
          </a:p>
          <a:p>
            <a:pPr marL="0" lvl="0" indent="0" algn="l" rtl="0">
              <a:lnSpc>
                <a:spcPct val="115000"/>
              </a:lnSpc>
              <a:spcBef>
                <a:spcPts val="1200"/>
              </a:spcBef>
              <a:spcAft>
                <a:spcPts val="0"/>
              </a:spcAft>
              <a:buSzPts val="1400"/>
              <a:buNone/>
            </a:pPr>
            <a:endParaRPr sz="600">
              <a:latin typeface="Arial"/>
              <a:ea typeface="Arial"/>
              <a:cs typeface="Arial"/>
              <a:sym typeface="Arial"/>
            </a:endParaRPr>
          </a:p>
          <a:p>
            <a:pPr marL="0" lvl="0" indent="0" algn="l" rtl="0">
              <a:lnSpc>
                <a:spcPct val="115000"/>
              </a:lnSpc>
              <a:spcBef>
                <a:spcPts val="1200"/>
              </a:spcBef>
              <a:spcAft>
                <a:spcPts val="0"/>
              </a:spcAft>
              <a:buClr>
                <a:schemeClr val="dk1"/>
              </a:buClr>
              <a:buSzPts val="1100"/>
              <a:buFont typeface="Arial"/>
              <a:buNone/>
            </a:pPr>
            <a:endParaRPr sz="600">
              <a:latin typeface="Arial"/>
              <a:ea typeface="Arial"/>
              <a:cs typeface="Arial"/>
              <a:sym typeface="Arial"/>
            </a:endParaRPr>
          </a:p>
          <a:p>
            <a:pPr marL="0" lvl="0" indent="0" algn="l" rtl="0">
              <a:lnSpc>
                <a:spcPct val="100000"/>
              </a:lnSpc>
              <a:spcBef>
                <a:spcPts val="1200"/>
              </a:spcBef>
              <a:spcAft>
                <a:spcPts val="0"/>
              </a:spcAft>
              <a:buSzPts val="1400"/>
              <a:buNone/>
            </a:pPr>
            <a:endParaRPr/>
          </a:p>
        </p:txBody>
      </p:sp>
      <p:sp>
        <p:nvSpPr>
          <p:cNvPr id="168" name="Google Shape;168;p2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3"/>
        <p:cNvGrpSpPr/>
        <p:nvPr/>
      </p:nvGrpSpPr>
      <p:grpSpPr>
        <a:xfrm>
          <a:off x="0" y="0"/>
          <a:ext cx="0" cy="0"/>
          <a:chOff x="0" y="0"/>
          <a:chExt cx="0" cy="0"/>
        </a:xfrm>
      </p:grpSpPr>
      <p:sp>
        <p:nvSpPr>
          <p:cNvPr id="174" name="Google Shape;174;p2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75" name="Google Shape;175;p2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0"/>
        <p:cNvGrpSpPr/>
        <p:nvPr/>
      </p:nvGrpSpPr>
      <p:grpSpPr>
        <a:xfrm>
          <a:off x="0" y="0"/>
          <a:ext cx="0" cy="0"/>
          <a:chOff x="0" y="0"/>
          <a:chExt cx="0" cy="0"/>
        </a:xfrm>
      </p:grpSpPr>
      <p:sp>
        <p:nvSpPr>
          <p:cNvPr id="181" name="Google Shape;181;gf0210fe28c_0_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82" name="Google Shape;182;gf0210fe28c_0_0: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r>
              <a:rPr lang="en-US"/>
              <a:t>Students will try to recall as many examples of SWOT as they can remember form the lesson content and enter them into the grid provided.</a:t>
            </a:r>
            <a:endParaRPr/>
          </a:p>
          <a:p>
            <a:pPr marL="0" lvl="0" indent="0" algn="l" rtl="0">
              <a:spcBef>
                <a:spcPts val="0"/>
              </a:spcBef>
              <a:spcAft>
                <a:spcPts val="0"/>
              </a:spcAft>
              <a:buNone/>
            </a:pPr>
            <a:r>
              <a:rPr lang="en-US"/>
              <a:t>Teacher will call out some examples and students will tick off as they go along until they get a bingo.</a:t>
            </a:r>
            <a:endParaRPr/>
          </a:p>
        </p:txBody>
      </p:sp>
      <p:sp>
        <p:nvSpPr>
          <p:cNvPr id="183" name="Google Shape;183;gf0210fe28c_0_0: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US"/>
              <a:t>14</a:t>
            </a:fld>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4"/>
        <p:cNvGrpSpPr/>
        <p:nvPr/>
      </p:nvGrpSpPr>
      <p:grpSpPr>
        <a:xfrm>
          <a:off x="0" y="0"/>
          <a:ext cx="0" cy="0"/>
          <a:chOff x="0" y="0"/>
          <a:chExt cx="0" cy="0"/>
        </a:xfrm>
      </p:grpSpPr>
      <p:sp>
        <p:nvSpPr>
          <p:cNvPr id="95" name="Google Shape;95;p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96" name="Google Shape;96;p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p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02" name="Google Shape;102;p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US"/>
              <a:t>Discussion activity – ask the students to feedback on the key drivers of change over the past 5 years.</a:t>
            </a:r>
            <a:endParaRPr/>
          </a:p>
        </p:txBody>
      </p:sp>
      <p:sp>
        <p:nvSpPr>
          <p:cNvPr id="103" name="Google Shape;103;p4: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3</a:t>
            </a:fld>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7"/>
        <p:cNvGrpSpPr/>
        <p:nvPr/>
      </p:nvGrpSpPr>
      <p:grpSpPr>
        <a:xfrm>
          <a:off x="0" y="0"/>
          <a:ext cx="0" cy="0"/>
          <a:chOff x="0" y="0"/>
          <a:chExt cx="0" cy="0"/>
        </a:xfrm>
      </p:grpSpPr>
      <p:sp>
        <p:nvSpPr>
          <p:cNvPr id="108" name="Google Shape;108;ge1d33da23d_0_1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09" name="Google Shape;109;ge1d33da23d_0_12: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10" name="Google Shape;110;ge1d33da23d_0_12: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400"/>
              <a:buFont typeface="Arial"/>
              <a:buNone/>
            </a:pPr>
            <a:fld id="{00000000-1234-1234-1234-123412341234}" type="slidenum">
              <a:rPr lang="en-US"/>
              <a:t>4</a:t>
            </a:fld>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4"/>
        <p:cNvGrpSpPr/>
        <p:nvPr/>
      </p:nvGrpSpPr>
      <p:grpSpPr>
        <a:xfrm>
          <a:off x="0" y="0"/>
          <a:ext cx="0" cy="0"/>
          <a:chOff x="0" y="0"/>
          <a:chExt cx="0" cy="0"/>
        </a:xfrm>
      </p:grpSpPr>
      <p:sp>
        <p:nvSpPr>
          <p:cNvPr id="115" name="Google Shape;115;p16: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16" name="Google Shape;116;p1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0"/>
        <p:cNvGrpSpPr/>
        <p:nvPr/>
      </p:nvGrpSpPr>
      <p:grpSpPr>
        <a:xfrm>
          <a:off x="0" y="0"/>
          <a:ext cx="0" cy="0"/>
          <a:chOff x="0" y="0"/>
          <a:chExt cx="0" cy="0"/>
        </a:xfrm>
      </p:grpSpPr>
      <p:sp>
        <p:nvSpPr>
          <p:cNvPr id="121" name="Google Shape;121;ge07fd2c44e_1_2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22" name="Google Shape;122;ge07fd2c44e_1_25: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Clr>
                <a:schemeClr val="dk1"/>
              </a:buClr>
              <a:buSzPts val="1100"/>
              <a:buFont typeface="Arial"/>
              <a:buNone/>
            </a:pPr>
            <a:r>
              <a:rPr lang="en-US">
                <a:latin typeface="Calibri"/>
                <a:ea typeface="Calibri"/>
                <a:cs typeface="Calibri"/>
                <a:sym typeface="Calibri"/>
              </a:rPr>
              <a:t>reference </a:t>
            </a:r>
            <a:endParaRPr>
              <a:latin typeface="Calibri"/>
              <a:ea typeface="Calibri"/>
              <a:cs typeface="Calibri"/>
              <a:sym typeface="Calibri"/>
            </a:endParaRPr>
          </a:p>
          <a:p>
            <a:pPr marL="0" lvl="0" indent="0" algn="l" rtl="0">
              <a:spcBef>
                <a:spcPts val="0"/>
              </a:spcBef>
              <a:spcAft>
                <a:spcPts val="0"/>
              </a:spcAft>
              <a:buClr>
                <a:schemeClr val="dk1"/>
              </a:buClr>
              <a:buSzPts val="1100"/>
              <a:buFont typeface="Arial"/>
              <a:buNone/>
            </a:pPr>
            <a:r>
              <a:rPr lang="en-US">
                <a:latin typeface="Calibri"/>
                <a:ea typeface="Calibri"/>
                <a:cs typeface="Calibri"/>
                <a:sym typeface="Calibri"/>
              </a:rPr>
              <a:t>tutor2u</a:t>
            </a:r>
            <a:endParaRPr/>
          </a:p>
        </p:txBody>
      </p:sp>
      <p:sp>
        <p:nvSpPr>
          <p:cNvPr id="123" name="Google Shape;123;ge07fd2c44e_1_25: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400"/>
              <a:buFont typeface="Arial"/>
              <a:buNone/>
            </a:pPr>
            <a:fld id="{00000000-1234-1234-1234-123412341234}" type="slidenum">
              <a:rPr lang="en-US"/>
              <a:t>6</a:t>
            </a:fld>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6"/>
        <p:cNvGrpSpPr/>
        <p:nvPr/>
      </p:nvGrpSpPr>
      <p:grpSpPr>
        <a:xfrm>
          <a:off x="0" y="0"/>
          <a:ext cx="0" cy="0"/>
          <a:chOff x="0" y="0"/>
          <a:chExt cx="0" cy="0"/>
        </a:xfrm>
      </p:grpSpPr>
      <p:sp>
        <p:nvSpPr>
          <p:cNvPr id="127" name="Google Shape;127;ge1d9518744_1_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28" name="Google Shape;128;ge1d9518744_1_6: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US"/>
              <a:t>Give pupils the one page handout for examples on SWOT. This sheet can be used to scaffold the main Amazon activity, giving support to pupils who require it</a:t>
            </a:r>
            <a:endParaRPr/>
          </a:p>
        </p:txBody>
      </p:sp>
      <p:sp>
        <p:nvSpPr>
          <p:cNvPr id="129" name="Google Shape;129;ge1d9518744_1_6: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400"/>
              <a:buFont typeface="Arial"/>
              <a:buNone/>
            </a:pPr>
            <a:fld id="{00000000-1234-1234-1234-123412341234}" type="slidenum">
              <a:rPr lang="en-US"/>
              <a:t>7</a:t>
            </a:fld>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2"/>
        <p:cNvGrpSpPr/>
        <p:nvPr/>
      </p:nvGrpSpPr>
      <p:grpSpPr>
        <a:xfrm>
          <a:off x="0" y="0"/>
          <a:ext cx="0" cy="0"/>
          <a:chOff x="0" y="0"/>
          <a:chExt cx="0" cy="0"/>
        </a:xfrm>
      </p:grpSpPr>
      <p:sp>
        <p:nvSpPr>
          <p:cNvPr id="133" name="Google Shape;133;ge1d9518744_1_1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34" name="Google Shape;134;ge1d9518744_1_11: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35" name="Google Shape;135;ge1d9518744_1_11: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400"/>
              <a:buFont typeface="Arial"/>
              <a:buNone/>
            </a:pPr>
            <a:fld id="{00000000-1234-1234-1234-123412341234}" type="slidenum">
              <a:rPr lang="en-US"/>
              <a:t>8</a:t>
            </a:fld>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8"/>
        <p:cNvGrpSpPr/>
        <p:nvPr/>
      </p:nvGrpSpPr>
      <p:grpSpPr>
        <a:xfrm>
          <a:off x="0" y="0"/>
          <a:ext cx="0" cy="0"/>
          <a:chOff x="0" y="0"/>
          <a:chExt cx="0" cy="0"/>
        </a:xfrm>
      </p:grpSpPr>
      <p:sp>
        <p:nvSpPr>
          <p:cNvPr id="139" name="Google Shape;139;ge1d9518744_1_1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40" name="Google Shape;140;ge1d9518744_1_16: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41" name="Google Shape;141;ge1d9518744_1_16: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400"/>
              <a:buFont typeface="Arial"/>
              <a:buNone/>
            </a:pPr>
            <a:fld id="{00000000-1234-1234-1234-123412341234}" type="slidenum">
              <a:rPr lang="en-US"/>
              <a:t>9</a:t>
            </a:fld>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matchingName="Title Slide" type="title">
  <p:cSld name="TITLE">
    <p:spTree>
      <p:nvGrpSpPr>
        <p:cNvPr id="1" name="Shape 17"/>
        <p:cNvGrpSpPr/>
        <p:nvPr/>
      </p:nvGrpSpPr>
      <p:grpSpPr>
        <a:xfrm>
          <a:off x="0" y="0"/>
          <a:ext cx="0" cy="0"/>
          <a:chOff x="0" y="0"/>
          <a:chExt cx="0" cy="0"/>
        </a:xfrm>
      </p:grpSpPr>
      <p:sp>
        <p:nvSpPr>
          <p:cNvPr id="18" name="Google Shape;18;p23"/>
          <p:cNvSpPr/>
          <p:nvPr/>
        </p:nvSpPr>
        <p:spPr>
          <a:xfrm>
            <a:off x="3175" y="6400800"/>
            <a:ext cx="12188825" cy="457200"/>
          </a:xfrm>
          <a:prstGeom prst="rect">
            <a:avLst/>
          </a:prstGeom>
          <a:solidFill>
            <a:srgbClr val="262626"/>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9" name="Google Shape;19;p23"/>
          <p:cNvSpPr txBox="1">
            <a:spLocks noGrp="1"/>
          </p:cNvSpPr>
          <p:nvPr>
            <p:ph type="ctrTitle"/>
          </p:nvPr>
        </p:nvSpPr>
        <p:spPr>
          <a:xfrm>
            <a:off x="1097280" y="758952"/>
            <a:ext cx="10058400" cy="356616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rgbClr val="262626"/>
              </a:buClr>
              <a:buSzPts val="8000"/>
              <a:buFont typeface="Arial"/>
              <a:buNone/>
              <a:defRPr sz="8000">
                <a:solidFill>
                  <a:srgbClr val="262626"/>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0" name="Google Shape;20;p23"/>
          <p:cNvSpPr txBox="1">
            <a:spLocks noGrp="1"/>
          </p:cNvSpPr>
          <p:nvPr>
            <p:ph type="subTitle" idx="1"/>
          </p:nvPr>
        </p:nvSpPr>
        <p:spPr>
          <a:xfrm>
            <a:off x="1100051" y="4645152"/>
            <a:ext cx="10058400" cy="1143000"/>
          </a:xfrm>
          <a:prstGeom prst="rect">
            <a:avLst/>
          </a:prstGeom>
          <a:noFill/>
          <a:ln>
            <a:noFill/>
          </a:ln>
        </p:spPr>
        <p:txBody>
          <a:bodyPr spcFirstLastPara="1" wrap="square" lIns="91425" tIns="45700" rIns="91425" bIns="45700" anchor="t" anchorCtr="0">
            <a:normAutofit/>
          </a:bodyPr>
          <a:lstStyle>
            <a:lvl1pPr lvl="0" algn="l">
              <a:lnSpc>
                <a:spcPct val="110000"/>
              </a:lnSpc>
              <a:spcBef>
                <a:spcPts val="1200"/>
              </a:spcBef>
              <a:spcAft>
                <a:spcPts val="0"/>
              </a:spcAft>
              <a:buSzPts val="2400"/>
              <a:buNone/>
              <a:defRPr sz="2400" cap="none">
                <a:solidFill>
                  <a:schemeClr val="dk1"/>
                </a:solidFill>
                <a:latin typeface="Arial"/>
                <a:ea typeface="Arial"/>
                <a:cs typeface="Arial"/>
                <a:sym typeface="Arial"/>
              </a:defRPr>
            </a:lvl1pPr>
            <a:lvl2pPr lvl="1" algn="ctr">
              <a:lnSpc>
                <a:spcPct val="100000"/>
              </a:lnSpc>
              <a:spcBef>
                <a:spcPts val="200"/>
              </a:spcBef>
              <a:spcAft>
                <a:spcPts val="0"/>
              </a:spcAft>
              <a:buClr>
                <a:srgbClr val="3F3F3F"/>
              </a:buClr>
              <a:buSzPts val="2400"/>
              <a:buNone/>
              <a:defRPr sz="2400"/>
            </a:lvl2pPr>
            <a:lvl3pPr lvl="2" algn="ctr">
              <a:lnSpc>
                <a:spcPct val="100000"/>
              </a:lnSpc>
              <a:spcBef>
                <a:spcPts val="400"/>
              </a:spcBef>
              <a:spcAft>
                <a:spcPts val="0"/>
              </a:spcAft>
              <a:buClr>
                <a:srgbClr val="3F3F3F"/>
              </a:buClr>
              <a:buSzPts val="2400"/>
              <a:buNone/>
              <a:defRPr sz="2400"/>
            </a:lvl3pPr>
            <a:lvl4pPr lvl="3" algn="ctr">
              <a:lnSpc>
                <a:spcPct val="100000"/>
              </a:lnSpc>
              <a:spcBef>
                <a:spcPts val="400"/>
              </a:spcBef>
              <a:spcAft>
                <a:spcPts val="0"/>
              </a:spcAft>
              <a:buClr>
                <a:srgbClr val="3F3F3F"/>
              </a:buClr>
              <a:buSzPts val="2000"/>
              <a:buNone/>
              <a:defRPr sz="2000"/>
            </a:lvl4pPr>
            <a:lvl5pPr lvl="4" algn="ctr">
              <a:lnSpc>
                <a:spcPct val="100000"/>
              </a:lnSpc>
              <a:spcBef>
                <a:spcPts val="400"/>
              </a:spcBef>
              <a:spcAft>
                <a:spcPts val="0"/>
              </a:spcAft>
              <a:buClr>
                <a:srgbClr val="3F3F3F"/>
              </a:buClr>
              <a:buSzPts val="2000"/>
              <a:buNone/>
              <a:defRPr sz="2000"/>
            </a:lvl5pPr>
            <a:lvl6pPr lvl="5" algn="ctr">
              <a:lnSpc>
                <a:spcPct val="90000"/>
              </a:lnSpc>
              <a:spcBef>
                <a:spcPts val="400"/>
              </a:spcBef>
              <a:spcAft>
                <a:spcPts val="0"/>
              </a:spcAft>
              <a:buSzPts val="2000"/>
              <a:buNone/>
              <a:defRPr sz="2000"/>
            </a:lvl6pPr>
            <a:lvl7pPr lvl="6" algn="ctr">
              <a:lnSpc>
                <a:spcPct val="90000"/>
              </a:lnSpc>
              <a:spcBef>
                <a:spcPts val="400"/>
              </a:spcBef>
              <a:spcAft>
                <a:spcPts val="0"/>
              </a:spcAft>
              <a:buSzPts val="2000"/>
              <a:buNone/>
              <a:defRPr sz="2000"/>
            </a:lvl7pPr>
            <a:lvl8pPr lvl="7" algn="ctr">
              <a:lnSpc>
                <a:spcPct val="90000"/>
              </a:lnSpc>
              <a:spcBef>
                <a:spcPts val="400"/>
              </a:spcBef>
              <a:spcAft>
                <a:spcPts val="0"/>
              </a:spcAft>
              <a:buSzPts val="2000"/>
              <a:buNone/>
              <a:defRPr sz="2000"/>
            </a:lvl8pPr>
            <a:lvl9pPr lvl="8" algn="ctr">
              <a:lnSpc>
                <a:spcPct val="90000"/>
              </a:lnSpc>
              <a:spcBef>
                <a:spcPts val="400"/>
              </a:spcBef>
              <a:spcAft>
                <a:spcPts val="400"/>
              </a:spcAft>
              <a:buSzPts val="2000"/>
              <a:buNone/>
              <a:defRPr sz="2000"/>
            </a:lvl9pPr>
          </a:lstStyle>
          <a:p>
            <a:endParaRPr/>
          </a:p>
        </p:txBody>
      </p:sp>
      <p:cxnSp>
        <p:nvCxnSpPr>
          <p:cNvPr id="21" name="Google Shape;21;p23"/>
          <p:cNvCxnSpPr/>
          <p:nvPr/>
        </p:nvCxnSpPr>
        <p:spPr>
          <a:xfrm>
            <a:off x="1207658" y="4474741"/>
            <a:ext cx="9875520" cy="0"/>
          </a:xfrm>
          <a:prstGeom prst="straightConnector1">
            <a:avLst/>
          </a:prstGeom>
          <a:noFill/>
          <a:ln w="12700" cap="flat" cmpd="sng">
            <a:solidFill>
              <a:srgbClr val="3F3F3F"/>
            </a:solidFill>
            <a:prstDash val="solid"/>
            <a:round/>
            <a:headEnd type="none" w="sm" len="sm"/>
            <a:tailEnd type="none" w="sm" len="sm"/>
          </a:ln>
        </p:spPr>
      </p:cxnSp>
      <p:sp>
        <p:nvSpPr>
          <p:cNvPr id="22" name="Google Shape;22;p23"/>
          <p:cNvSpPr txBox="1">
            <a:spLocks noGrp="1"/>
          </p:cNvSpPr>
          <p:nvPr>
            <p:ph type="dt" idx="10"/>
          </p:nvPr>
        </p:nvSpPr>
        <p:spPr>
          <a:xfrm>
            <a:off x="8218426" y="6446838"/>
            <a:ext cx="2584850" cy="365125"/>
          </a:xfrm>
          <a:prstGeom prst="rect">
            <a:avLst/>
          </a:prstGeom>
          <a:noFill/>
          <a:ln>
            <a:noFill/>
          </a:ln>
        </p:spPr>
        <p:txBody>
          <a:bodyPr spcFirstLastPara="1" wrap="square" lIns="91425" tIns="45700" rIns="91425" bIns="45700" anchor="ctr" anchorCtr="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3" name="Google Shape;23;p23"/>
          <p:cNvSpPr txBox="1">
            <a:spLocks noGrp="1"/>
          </p:cNvSpPr>
          <p:nvPr>
            <p:ph type="ftr" idx="11"/>
          </p:nvPr>
        </p:nvSpPr>
        <p:spPr>
          <a:xfrm>
            <a:off x="1097279" y="6446838"/>
            <a:ext cx="6818262"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4" name="Google Shape;24;p23"/>
          <p:cNvSpPr txBox="1">
            <a:spLocks noGrp="1"/>
          </p:cNvSpPr>
          <p:nvPr>
            <p:ph type="sldNum" idx="12"/>
          </p:nvPr>
        </p:nvSpPr>
        <p:spPr>
          <a:xfrm>
            <a:off x="10993582" y="6446838"/>
            <a:ext cx="780010" cy="365125"/>
          </a:xfrm>
          <a:prstGeom prst="rect">
            <a:avLst/>
          </a:prstGeom>
          <a:noFill/>
          <a:ln>
            <a:noFill/>
          </a:ln>
        </p:spPr>
        <p:txBody>
          <a:bodyPr spcFirstLastPara="1" wrap="square" lIns="91425" tIns="45700" rIns="91425" bIns="45700" anchor="ctr" anchorCtr="0">
            <a:noAutofit/>
          </a:bodyPr>
          <a:lstStyle>
            <a:lvl1pPr marL="0" marR="0" lvl="0" indent="0" algn="l">
              <a:lnSpc>
                <a:spcPct val="100000"/>
              </a:lnSpc>
              <a:spcBef>
                <a:spcPts val="0"/>
              </a:spcBef>
              <a:spcAft>
                <a:spcPts val="0"/>
              </a:spcAft>
              <a:buClr>
                <a:srgbClr val="000000"/>
              </a:buClr>
              <a:buSzPts val="800"/>
              <a:buFont typeface="Arial"/>
              <a:buNone/>
              <a:defRPr sz="800" b="0" i="0" u="none" strike="noStrike" cap="none">
                <a:solidFill>
                  <a:srgbClr val="FFFFFF"/>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800"/>
              <a:buFont typeface="Arial"/>
              <a:buNone/>
              <a:defRPr sz="800" b="0" i="0" u="none" strike="noStrike" cap="none">
                <a:solidFill>
                  <a:srgbClr val="FFFFFF"/>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800"/>
              <a:buFont typeface="Arial"/>
              <a:buNone/>
              <a:defRPr sz="800" b="0" i="0" u="none" strike="noStrike" cap="none">
                <a:solidFill>
                  <a:srgbClr val="FFFFFF"/>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800"/>
              <a:buFont typeface="Arial"/>
              <a:buNone/>
              <a:defRPr sz="800" b="0" i="0" u="none" strike="noStrike" cap="none">
                <a:solidFill>
                  <a:srgbClr val="FFFFFF"/>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800"/>
              <a:buFont typeface="Arial"/>
              <a:buNone/>
              <a:defRPr sz="800" b="0" i="0" u="none" strike="noStrike" cap="none">
                <a:solidFill>
                  <a:srgbClr val="FFFFFF"/>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800"/>
              <a:buFont typeface="Arial"/>
              <a:buNone/>
              <a:defRPr sz="800" b="0" i="0" u="none" strike="noStrike" cap="none">
                <a:solidFill>
                  <a:srgbClr val="FFFFFF"/>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800"/>
              <a:buFont typeface="Arial"/>
              <a:buNone/>
              <a:defRPr sz="800" b="0" i="0" u="none" strike="noStrike" cap="none">
                <a:solidFill>
                  <a:srgbClr val="FFFFFF"/>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800"/>
              <a:buFont typeface="Arial"/>
              <a:buNone/>
              <a:defRPr sz="800" b="0" i="0" u="none" strike="noStrike" cap="none">
                <a:solidFill>
                  <a:srgbClr val="FFFFFF"/>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800"/>
              <a:buFont typeface="Arial"/>
              <a:buNone/>
              <a:defRPr sz="800" b="0" i="0" u="none" strike="noStrike" cap="none">
                <a:solidFill>
                  <a:srgbClr val="FFFFFF"/>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matchingName="Vertical Title and Text" type="vertTitleAndTx">
  <p:cSld name="VERTICAL_TITLE_AND_VERTICAL_TEXT">
    <p:spTree>
      <p:nvGrpSpPr>
        <p:cNvPr id="1" name="Shape 78"/>
        <p:cNvGrpSpPr/>
        <p:nvPr/>
      </p:nvGrpSpPr>
      <p:grpSpPr>
        <a:xfrm>
          <a:off x="0" y="0"/>
          <a:ext cx="0" cy="0"/>
          <a:chOff x="0" y="0"/>
          <a:chExt cx="0" cy="0"/>
        </a:xfrm>
      </p:grpSpPr>
      <p:sp>
        <p:nvSpPr>
          <p:cNvPr id="79" name="Google Shape;79;p33"/>
          <p:cNvSpPr/>
          <p:nvPr/>
        </p:nvSpPr>
        <p:spPr>
          <a:xfrm>
            <a:off x="3175" y="6400800"/>
            <a:ext cx="12188825" cy="457200"/>
          </a:xfrm>
          <a:prstGeom prst="rect">
            <a:avLst/>
          </a:prstGeom>
          <a:solidFill>
            <a:srgbClr val="262626"/>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0" name="Google Shape;80;p33"/>
          <p:cNvSpPr txBox="1">
            <a:spLocks noGrp="1"/>
          </p:cNvSpPr>
          <p:nvPr>
            <p:ph type="title"/>
          </p:nvPr>
        </p:nvSpPr>
        <p:spPr>
          <a:xfrm rot="5400000">
            <a:off x="7159401" y="1977801"/>
            <a:ext cx="5759898" cy="26289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rgbClr val="3F3F3F"/>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81" name="Google Shape;81;p33"/>
          <p:cNvSpPr txBox="1">
            <a:spLocks noGrp="1"/>
          </p:cNvSpPr>
          <p:nvPr>
            <p:ph type="body" idx="1"/>
          </p:nvPr>
        </p:nvSpPr>
        <p:spPr>
          <a:xfrm rot="5400000">
            <a:off x="1825401" y="-574899"/>
            <a:ext cx="5759898" cy="7734300"/>
          </a:xfrm>
          <a:prstGeom prst="rect">
            <a:avLst/>
          </a:prstGeom>
          <a:noFill/>
          <a:ln>
            <a:noFill/>
          </a:ln>
        </p:spPr>
        <p:txBody>
          <a:bodyPr spcFirstLastPara="1" wrap="square" lIns="45700" tIns="0" rIns="45700" bIns="0" anchor="t" anchorCtr="0">
            <a:normAutofit/>
          </a:bodyPr>
          <a:lstStyle>
            <a:lvl1pPr marL="457200" lvl="0" indent="-342900" algn="l">
              <a:lnSpc>
                <a:spcPct val="110000"/>
              </a:lnSpc>
              <a:spcBef>
                <a:spcPts val="1200"/>
              </a:spcBef>
              <a:spcAft>
                <a:spcPts val="0"/>
              </a:spcAft>
              <a:buSzPts val="1800"/>
              <a:buChar char=" "/>
              <a:defRPr/>
            </a:lvl1pPr>
            <a:lvl2pPr marL="914400" lvl="1" indent="-342900" algn="l">
              <a:lnSpc>
                <a:spcPct val="100000"/>
              </a:lnSpc>
              <a:spcBef>
                <a:spcPts val="200"/>
              </a:spcBef>
              <a:spcAft>
                <a:spcPts val="0"/>
              </a:spcAft>
              <a:buClr>
                <a:srgbClr val="3F3F3F"/>
              </a:buClr>
              <a:buSzPts val="1800"/>
              <a:buChar char="◦"/>
              <a:defRPr/>
            </a:lvl2pPr>
            <a:lvl3pPr marL="1371600" lvl="2" indent="-342900" algn="l">
              <a:lnSpc>
                <a:spcPct val="100000"/>
              </a:lnSpc>
              <a:spcBef>
                <a:spcPts val="400"/>
              </a:spcBef>
              <a:spcAft>
                <a:spcPts val="0"/>
              </a:spcAft>
              <a:buClr>
                <a:srgbClr val="3F3F3F"/>
              </a:buClr>
              <a:buSzPts val="1800"/>
              <a:buChar char="◦"/>
              <a:defRPr/>
            </a:lvl3pPr>
            <a:lvl4pPr marL="1828800" lvl="3" indent="-342900" algn="l">
              <a:lnSpc>
                <a:spcPct val="100000"/>
              </a:lnSpc>
              <a:spcBef>
                <a:spcPts val="400"/>
              </a:spcBef>
              <a:spcAft>
                <a:spcPts val="0"/>
              </a:spcAft>
              <a:buClr>
                <a:srgbClr val="3F3F3F"/>
              </a:buClr>
              <a:buSzPts val="1800"/>
              <a:buChar char="◦"/>
              <a:defRPr/>
            </a:lvl4pPr>
            <a:lvl5pPr marL="2286000" lvl="4" indent="-342900" algn="l">
              <a:lnSpc>
                <a:spcPct val="100000"/>
              </a:lnSpc>
              <a:spcBef>
                <a:spcPts val="400"/>
              </a:spcBef>
              <a:spcAft>
                <a:spcPts val="0"/>
              </a:spcAft>
              <a:buClr>
                <a:srgbClr val="3F3F3F"/>
              </a:buClr>
              <a:buSzPts val="1800"/>
              <a:buChar char="◦"/>
              <a:defRPr/>
            </a:lvl5pPr>
            <a:lvl6pPr marL="2743200" lvl="5" indent="-342900" algn="l">
              <a:lnSpc>
                <a:spcPct val="90000"/>
              </a:lnSpc>
              <a:spcBef>
                <a:spcPts val="400"/>
              </a:spcBef>
              <a:spcAft>
                <a:spcPts val="0"/>
              </a:spcAft>
              <a:buSzPts val="1800"/>
              <a:buChar char="◦"/>
              <a:defRPr/>
            </a:lvl6pPr>
            <a:lvl7pPr marL="3200400" lvl="6" indent="-342900" algn="l">
              <a:lnSpc>
                <a:spcPct val="90000"/>
              </a:lnSpc>
              <a:spcBef>
                <a:spcPts val="400"/>
              </a:spcBef>
              <a:spcAft>
                <a:spcPts val="0"/>
              </a:spcAft>
              <a:buSzPts val="1800"/>
              <a:buChar char="◦"/>
              <a:defRPr/>
            </a:lvl7pPr>
            <a:lvl8pPr marL="3657600" lvl="7" indent="-342900" algn="l">
              <a:lnSpc>
                <a:spcPct val="90000"/>
              </a:lnSpc>
              <a:spcBef>
                <a:spcPts val="400"/>
              </a:spcBef>
              <a:spcAft>
                <a:spcPts val="0"/>
              </a:spcAft>
              <a:buSzPts val="1800"/>
              <a:buChar char="◦"/>
              <a:defRPr/>
            </a:lvl8pPr>
            <a:lvl9pPr marL="4114800" lvl="8" indent="-342900" algn="l">
              <a:lnSpc>
                <a:spcPct val="90000"/>
              </a:lnSpc>
              <a:spcBef>
                <a:spcPts val="400"/>
              </a:spcBef>
              <a:spcAft>
                <a:spcPts val="400"/>
              </a:spcAft>
              <a:buSzPts val="1800"/>
              <a:buChar char="◦"/>
              <a:defRPr/>
            </a:lvl9pPr>
          </a:lstStyle>
          <a:p>
            <a:endParaRPr/>
          </a:p>
        </p:txBody>
      </p:sp>
      <p:sp>
        <p:nvSpPr>
          <p:cNvPr id="82" name="Google Shape;82;p33"/>
          <p:cNvSpPr txBox="1">
            <a:spLocks noGrp="1"/>
          </p:cNvSpPr>
          <p:nvPr>
            <p:ph type="dt" idx="10"/>
          </p:nvPr>
        </p:nvSpPr>
        <p:spPr>
          <a:xfrm>
            <a:off x="8218426" y="6446838"/>
            <a:ext cx="2584850" cy="365125"/>
          </a:xfrm>
          <a:prstGeom prst="rect">
            <a:avLst/>
          </a:prstGeom>
          <a:noFill/>
          <a:ln>
            <a:noFill/>
          </a:ln>
        </p:spPr>
        <p:txBody>
          <a:bodyPr spcFirstLastPara="1" wrap="square" lIns="91425" tIns="45700" rIns="91425" bIns="45700" anchor="ctr" anchorCtr="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83" name="Google Shape;83;p33"/>
          <p:cNvSpPr txBox="1">
            <a:spLocks noGrp="1"/>
          </p:cNvSpPr>
          <p:nvPr>
            <p:ph type="ftr" idx="11"/>
          </p:nvPr>
        </p:nvSpPr>
        <p:spPr>
          <a:xfrm>
            <a:off x="1097279" y="6446838"/>
            <a:ext cx="6818262"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84" name="Google Shape;84;p33"/>
          <p:cNvSpPr txBox="1">
            <a:spLocks noGrp="1"/>
          </p:cNvSpPr>
          <p:nvPr>
            <p:ph type="sldNum" idx="12"/>
          </p:nvPr>
        </p:nvSpPr>
        <p:spPr>
          <a:xfrm>
            <a:off x="10993582" y="6446838"/>
            <a:ext cx="780010" cy="365125"/>
          </a:xfrm>
          <a:prstGeom prst="rect">
            <a:avLst/>
          </a:prstGeom>
          <a:noFill/>
          <a:ln>
            <a:noFill/>
          </a:ln>
        </p:spPr>
        <p:txBody>
          <a:bodyPr spcFirstLastPara="1" wrap="square" lIns="91425" tIns="45700" rIns="91425" bIns="45700" anchor="ctr" anchorCtr="0">
            <a:noAutofit/>
          </a:bodyPr>
          <a:lstStyle>
            <a:lvl1pPr marL="0" marR="0" lvl="0" indent="0" algn="l">
              <a:lnSpc>
                <a:spcPct val="100000"/>
              </a:lnSpc>
              <a:spcBef>
                <a:spcPts val="0"/>
              </a:spcBef>
              <a:spcAft>
                <a:spcPts val="0"/>
              </a:spcAft>
              <a:buClr>
                <a:srgbClr val="000000"/>
              </a:buClr>
              <a:buSzPts val="800"/>
              <a:buFont typeface="Arial"/>
              <a:buNone/>
              <a:defRPr sz="800" b="0" i="0" u="none" strike="noStrike" cap="none">
                <a:solidFill>
                  <a:srgbClr val="FFFFFF"/>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800"/>
              <a:buFont typeface="Arial"/>
              <a:buNone/>
              <a:defRPr sz="800" b="0" i="0" u="none" strike="noStrike" cap="none">
                <a:solidFill>
                  <a:srgbClr val="FFFFFF"/>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800"/>
              <a:buFont typeface="Arial"/>
              <a:buNone/>
              <a:defRPr sz="800" b="0" i="0" u="none" strike="noStrike" cap="none">
                <a:solidFill>
                  <a:srgbClr val="FFFFFF"/>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800"/>
              <a:buFont typeface="Arial"/>
              <a:buNone/>
              <a:defRPr sz="800" b="0" i="0" u="none" strike="noStrike" cap="none">
                <a:solidFill>
                  <a:srgbClr val="FFFFFF"/>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800"/>
              <a:buFont typeface="Arial"/>
              <a:buNone/>
              <a:defRPr sz="800" b="0" i="0" u="none" strike="noStrike" cap="none">
                <a:solidFill>
                  <a:srgbClr val="FFFFFF"/>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800"/>
              <a:buFont typeface="Arial"/>
              <a:buNone/>
              <a:defRPr sz="800" b="0" i="0" u="none" strike="noStrike" cap="none">
                <a:solidFill>
                  <a:srgbClr val="FFFFFF"/>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800"/>
              <a:buFont typeface="Arial"/>
              <a:buNone/>
              <a:defRPr sz="800" b="0" i="0" u="none" strike="noStrike" cap="none">
                <a:solidFill>
                  <a:srgbClr val="FFFFFF"/>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800"/>
              <a:buFont typeface="Arial"/>
              <a:buNone/>
              <a:defRPr sz="800" b="0" i="0" u="none" strike="noStrike" cap="none">
                <a:solidFill>
                  <a:srgbClr val="FFFFFF"/>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800"/>
              <a:buFont typeface="Arial"/>
              <a:buNone/>
              <a:defRPr sz="800" b="0" i="0" u="none" strike="noStrike" cap="none">
                <a:solidFill>
                  <a:srgbClr val="FFFFFF"/>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25"/>
        <p:cNvGrpSpPr/>
        <p:nvPr/>
      </p:nvGrpSpPr>
      <p:grpSpPr>
        <a:xfrm>
          <a:off x="0" y="0"/>
          <a:ext cx="0" cy="0"/>
          <a:chOff x="0" y="0"/>
          <a:chExt cx="0" cy="0"/>
        </a:xfrm>
      </p:grpSpPr>
      <p:sp>
        <p:nvSpPr>
          <p:cNvPr id="26" name="Google Shape;26;p24"/>
          <p:cNvSpPr txBox="1">
            <a:spLocks noGrp="1"/>
          </p:cNvSpPr>
          <p:nvPr>
            <p:ph type="title"/>
          </p:nvPr>
        </p:nvSpPr>
        <p:spPr>
          <a:xfrm>
            <a:off x="1097280" y="286603"/>
            <a:ext cx="10058400" cy="1450757"/>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rgbClr val="3F3F3F"/>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7" name="Google Shape;27;p24"/>
          <p:cNvSpPr txBox="1">
            <a:spLocks noGrp="1"/>
          </p:cNvSpPr>
          <p:nvPr>
            <p:ph type="body" idx="1"/>
          </p:nvPr>
        </p:nvSpPr>
        <p:spPr>
          <a:xfrm>
            <a:off x="1097280" y="2108201"/>
            <a:ext cx="10058400" cy="3760891"/>
          </a:xfrm>
          <a:prstGeom prst="rect">
            <a:avLst/>
          </a:prstGeom>
          <a:noFill/>
          <a:ln>
            <a:noFill/>
          </a:ln>
        </p:spPr>
        <p:txBody>
          <a:bodyPr spcFirstLastPara="1" wrap="square" lIns="0" tIns="45700" rIns="0" bIns="45700" anchor="t" anchorCtr="0">
            <a:normAutofit/>
          </a:bodyPr>
          <a:lstStyle>
            <a:lvl1pPr marL="457200" lvl="0" indent="-342900" algn="l">
              <a:lnSpc>
                <a:spcPct val="110000"/>
              </a:lnSpc>
              <a:spcBef>
                <a:spcPts val="1200"/>
              </a:spcBef>
              <a:spcAft>
                <a:spcPts val="0"/>
              </a:spcAft>
              <a:buSzPts val="1800"/>
              <a:buChar char=" "/>
              <a:defRPr/>
            </a:lvl1pPr>
            <a:lvl2pPr marL="914400" lvl="1" indent="-342900" algn="l">
              <a:lnSpc>
                <a:spcPct val="100000"/>
              </a:lnSpc>
              <a:spcBef>
                <a:spcPts val="200"/>
              </a:spcBef>
              <a:spcAft>
                <a:spcPts val="0"/>
              </a:spcAft>
              <a:buClr>
                <a:srgbClr val="3F3F3F"/>
              </a:buClr>
              <a:buSzPts val="1800"/>
              <a:buChar char="◦"/>
              <a:defRPr/>
            </a:lvl2pPr>
            <a:lvl3pPr marL="1371600" lvl="2" indent="-342900" algn="l">
              <a:lnSpc>
                <a:spcPct val="100000"/>
              </a:lnSpc>
              <a:spcBef>
                <a:spcPts val="400"/>
              </a:spcBef>
              <a:spcAft>
                <a:spcPts val="0"/>
              </a:spcAft>
              <a:buClr>
                <a:srgbClr val="3F3F3F"/>
              </a:buClr>
              <a:buSzPts val="1800"/>
              <a:buChar char="◦"/>
              <a:defRPr/>
            </a:lvl3pPr>
            <a:lvl4pPr marL="1828800" lvl="3" indent="-342900" algn="l">
              <a:lnSpc>
                <a:spcPct val="100000"/>
              </a:lnSpc>
              <a:spcBef>
                <a:spcPts val="400"/>
              </a:spcBef>
              <a:spcAft>
                <a:spcPts val="0"/>
              </a:spcAft>
              <a:buClr>
                <a:srgbClr val="3F3F3F"/>
              </a:buClr>
              <a:buSzPts val="1800"/>
              <a:buChar char="◦"/>
              <a:defRPr/>
            </a:lvl4pPr>
            <a:lvl5pPr marL="2286000" lvl="4" indent="-342900" algn="l">
              <a:lnSpc>
                <a:spcPct val="100000"/>
              </a:lnSpc>
              <a:spcBef>
                <a:spcPts val="400"/>
              </a:spcBef>
              <a:spcAft>
                <a:spcPts val="0"/>
              </a:spcAft>
              <a:buClr>
                <a:srgbClr val="3F3F3F"/>
              </a:buClr>
              <a:buSzPts val="1800"/>
              <a:buChar char="◦"/>
              <a:defRPr/>
            </a:lvl5pPr>
            <a:lvl6pPr marL="2743200" lvl="5" indent="-342900" algn="l">
              <a:lnSpc>
                <a:spcPct val="90000"/>
              </a:lnSpc>
              <a:spcBef>
                <a:spcPts val="400"/>
              </a:spcBef>
              <a:spcAft>
                <a:spcPts val="0"/>
              </a:spcAft>
              <a:buSzPts val="1800"/>
              <a:buChar char="◦"/>
              <a:defRPr/>
            </a:lvl6pPr>
            <a:lvl7pPr marL="3200400" lvl="6" indent="-342900" algn="l">
              <a:lnSpc>
                <a:spcPct val="90000"/>
              </a:lnSpc>
              <a:spcBef>
                <a:spcPts val="400"/>
              </a:spcBef>
              <a:spcAft>
                <a:spcPts val="0"/>
              </a:spcAft>
              <a:buSzPts val="1800"/>
              <a:buChar char="◦"/>
              <a:defRPr/>
            </a:lvl7pPr>
            <a:lvl8pPr marL="3657600" lvl="7" indent="-342900" algn="l">
              <a:lnSpc>
                <a:spcPct val="90000"/>
              </a:lnSpc>
              <a:spcBef>
                <a:spcPts val="400"/>
              </a:spcBef>
              <a:spcAft>
                <a:spcPts val="0"/>
              </a:spcAft>
              <a:buSzPts val="1800"/>
              <a:buChar char="◦"/>
              <a:defRPr/>
            </a:lvl8pPr>
            <a:lvl9pPr marL="4114800" lvl="8" indent="-342900" algn="l">
              <a:lnSpc>
                <a:spcPct val="90000"/>
              </a:lnSpc>
              <a:spcBef>
                <a:spcPts val="400"/>
              </a:spcBef>
              <a:spcAft>
                <a:spcPts val="400"/>
              </a:spcAft>
              <a:buSzPts val="1800"/>
              <a:buChar char="◦"/>
              <a:defRPr/>
            </a:lvl9pPr>
          </a:lstStyle>
          <a:p>
            <a:endParaRPr/>
          </a:p>
        </p:txBody>
      </p:sp>
      <p:sp>
        <p:nvSpPr>
          <p:cNvPr id="28" name="Google Shape;28;p24"/>
          <p:cNvSpPr txBox="1">
            <a:spLocks noGrp="1"/>
          </p:cNvSpPr>
          <p:nvPr>
            <p:ph type="dt" idx="10"/>
          </p:nvPr>
        </p:nvSpPr>
        <p:spPr>
          <a:xfrm>
            <a:off x="8218426" y="6446838"/>
            <a:ext cx="2584850" cy="365125"/>
          </a:xfrm>
          <a:prstGeom prst="rect">
            <a:avLst/>
          </a:prstGeom>
          <a:noFill/>
          <a:ln>
            <a:noFill/>
          </a:ln>
        </p:spPr>
        <p:txBody>
          <a:bodyPr spcFirstLastPara="1" wrap="square" lIns="91425" tIns="45700" rIns="91425" bIns="45700" anchor="ctr" anchorCtr="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9" name="Google Shape;29;p24"/>
          <p:cNvSpPr txBox="1">
            <a:spLocks noGrp="1"/>
          </p:cNvSpPr>
          <p:nvPr>
            <p:ph type="ftr" idx="11"/>
          </p:nvPr>
        </p:nvSpPr>
        <p:spPr>
          <a:xfrm>
            <a:off x="1097279" y="6446838"/>
            <a:ext cx="6818262"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0" name="Google Shape;30;p24"/>
          <p:cNvSpPr txBox="1">
            <a:spLocks noGrp="1"/>
          </p:cNvSpPr>
          <p:nvPr>
            <p:ph type="sldNum" idx="12"/>
          </p:nvPr>
        </p:nvSpPr>
        <p:spPr>
          <a:xfrm>
            <a:off x="10993582" y="6446838"/>
            <a:ext cx="780010" cy="365125"/>
          </a:xfrm>
          <a:prstGeom prst="rect">
            <a:avLst/>
          </a:prstGeom>
          <a:noFill/>
          <a:ln>
            <a:noFill/>
          </a:ln>
        </p:spPr>
        <p:txBody>
          <a:bodyPr spcFirstLastPara="1" wrap="square" lIns="91425" tIns="45700" rIns="91425" bIns="45700" anchor="ctr" anchorCtr="0">
            <a:noAutofit/>
          </a:bodyPr>
          <a:lstStyle>
            <a:lvl1pPr marL="0" marR="0" lvl="0" indent="0" algn="l">
              <a:lnSpc>
                <a:spcPct val="100000"/>
              </a:lnSpc>
              <a:spcBef>
                <a:spcPts val="0"/>
              </a:spcBef>
              <a:spcAft>
                <a:spcPts val="0"/>
              </a:spcAft>
              <a:buClr>
                <a:srgbClr val="000000"/>
              </a:buClr>
              <a:buSzPts val="800"/>
              <a:buFont typeface="Arial"/>
              <a:buNone/>
              <a:defRPr sz="800" b="0" i="0" u="none" strike="noStrike" cap="none">
                <a:solidFill>
                  <a:srgbClr val="FFFFFF"/>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800"/>
              <a:buFont typeface="Arial"/>
              <a:buNone/>
              <a:defRPr sz="800" b="0" i="0" u="none" strike="noStrike" cap="none">
                <a:solidFill>
                  <a:srgbClr val="FFFFFF"/>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800"/>
              <a:buFont typeface="Arial"/>
              <a:buNone/>
              <a:defRPr sz="800" b="0" i="0" u="none" strike="noStrike" cap="none">
                <a:solidFill>
                  <a:srgbClr val="FFFFFF"/>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800"/>
              <a:buFont typeface="Arial"/>
              <a:buNone/>
              <a:defRPr sz="800" b="0" i="0" u="none" strike="noStrike" cap="none">
                <a:solidFill>
                  <a:srgbClr val="FFFFFF"/>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800"/>
              <a:buFont typeface="Arial"/>
              <a:buNone/>
              <a:defRPr sz="800" b="0" i="0" u="none" strike="noStrike" cap="none">
                <a:solidFill>
                  <a:srgbClr val="FFFFFF"/>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800"/>
              <a:buFont typeface="Arial"/>
              <a:buNone/>
              <a:defRPr sz="800" b="0" i="0" u="none" strike="noStrike" cap="none">
                <a:solidFill>
                  <a:srgbClr val="FFFFFF"/>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800"/>
              <a:buFont typeface="Arial"/>
              <a:buNone/>
              <a:defRPr sz="800" b="0" i="0" u="none" strike="noStrike" cap="none">
                <a:solidFill>
                  <a:srgbClr val="FFFFFF"/>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800"/>
              <a:buFont typeface="Arial"/>
              <a:buNone/>
              <a:defRPr sz="800" b="0" i="0" u="none" strike="noStrike" cap="none">
                <a:solidFill>
                  <a:srgbClr val="FFFFFF"/>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800"/>
              <a:buFont typeface="Arial"/>
              <a:buNone/>
              <a:defRPr sz="800" b="0" i="0" u="none" strike="noStrike" cap="none">
                <a:solidFill>
                  <a:srgbClr val="FFFFFF"/>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31"/>
        <p:cNvGrpSpPr/>
        <p:nvPr/>
      </p:nvGrpSpPr>
      <p:grpSpPr>
        <a:xfrm>
          <a:off x="0" y="0"/>
          <a:ext cx="0" cy="0"/>
          <a:chOff x="0" y="0"/>
          <a:chExt cx="0" cy="0"/>
        </a:xfrm>
      </p:grpSpPr>
      <p:sp>
        <p:nvSpPr>
          <p:cNvPr id="32" name="Google Shape;32;p25"/>
          <p:cNvSpPr txBox="1">
            <a:spLocks noGrp="1"/>
          </p:cNvSpPr>
          <p:nvPr>
            <p:ph type="title"/>
          </p:nvPr>
        </p:nvSpPr>
        <p:spPr>
          <a:xfrm>
            <a:off x="1097280" y="286603"/>
            <a:ext cx="10058400" cy="1450757"/>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rgbClr val="3F3F3F"/>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3" name="Google Shape;33;p25"/>
          <p:cNvSpPr txBox="1">
            <a:spLocks noGrp="1"/>
          </p:cNvSpPr>
          <p:nvPr>
            <p:ph type="dt" idx="10"/>
          </p:nvPr>
        </p:nvSpPr>
        <p:spPr>
          <a:xfrm>
            <a:off x="8218426" y="6446838"/>
            <a:ext cx="2584850" cy="365125"/>
          </a:xfrm>
          <a:prstGeom prst="rect">
            <a:avLst/>
          </a:prstGeom>
          <a:noFill/>
          <a:ln>
            <a:noFill/>
          </a:ln>
        </p:spPr>
        <p:txBody>
          <a:bodyPr spcFirstLastPara="1" wrap="square" lIns="91425" tIns="45700" rIns="91425" bIns="45700" anchor="ctr" anchorCtr="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4" name="Google Shape;34;p25"/>
          <p:cNvSpPr txBox="1">
            <a:spLocks noGrp="1"/>
          </p:cNvSpPr>
          <p:nvPr>
            <p:ph type="ftr" idx="11"/>
          </p:nvPr>
        </p:nvSpPr>
        <p:spPr>
          <a:xfrm>
            <a:off x="1097279" y="6446838"/>
            <a:ext cx="6818262"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5" name="Google Shape;35;p25"/>
          <p:cNvSpPr txBox="1">
            <a:spLocks noGrp="1"/>
          </p:cNvSpPr>
          <p:nvPr>
            <p:ph type="sldNum" idx="12"/>
          </p:nvPr>
        </p:nvSpPr>
        <p:spPr>
          <a:xfrm>
            <a:off x="10993582" y="6446838"/>
            <a:ext cx="780010" cy="365125"/>
          </a:xfrm>
          <a:prstGeom prst="rect">
            <a:avLst/>
          </a:prstGeom>
          <a:noFill/>
          <a:ln>
            <a:noFill/>
          </a:ln>
        </p:spPr>
        <p:txBody>
          <a:bodyPr spcFirstLastPara="1" wrap="square" lIns="91425" tIns="45700" rIns="91425" bIns="45700" anchor="ctr" anchorCtr="0">
            <a:noAutofit/>
          </a:bodyPr>
          <a:lstStyle>
            <a:lvl1pPr marL="0" marR="0" lvl="0" indent="0" algn="l">
              <a:lnSpc>
                <a:spcPct val="100000"/>
              </a:lnSpc>
              <a:spcBef>
                <a:spcPts val="0"/>
              </a:spcBef>
              <a:spcAft>
                <a:spcPts val="0"/>
              </a:spcAft>
              <a:buClr>
                <a:srgbClr val="000000"/>
              </a:buClr>
              <a:buSzPts val="800"/>
              <a:buFont typeface="Arial"/>
              <a:buNone/>
              <a:defRPr sz="800" b="0" i="0" u="none" strike="noStrike" cap="none">
                <a:solidFill>
                  <a:srgbClr val="FFFFFF"/>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800"/>
              <a:buFont typeface="Arial"/>
              <a:buNone/>
              <a:defRPr sz="800" b="0" i="0" u="none" strike="noStrike" cap="none">
                <a:solidFill>
                  <a:srgbClr val="FFFFFF"/>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800"/>
              <a:buFont typeface="Arial"/>
              <a:buNone/>
              <a:defRPr sz="800" b="0" i="0" u="none" strike="noStrike" cap="none">
                <a:solidFill>
                  <a:srgbClr val="FFFFFF"/>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800"/>
              <a:buFont typeface="Arial"/>
              <a:buNone/>
              <a:defRPr sz="800" b="0" i="0" u="none" strike="noStrike" cap="none">
                <a:solidFill>
                  <a:srgbClr val="FFFFFF"/>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800"/>
              <a:buFont typeface="Arial"/>
              <a:buNone/>
              <a:defRPr sz="800" b="0" i="0" u="none" strike="noStrike" cap="none">
                <a:solidFill>
                  <a:srgbClr val="FFFFFF"/>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800"/>
              <a:buFont typeface="Arial"/>
              <a:buNone/>
              <a:defRPr sz="800" b="0" i="0" u="none" strike="noStrike" cap="none">
                <a:solidFill>
                  <a:srgbClr val="FFFFFF"/>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800"/>
              <a:buFont typeface="Arial"/>
              <a:buNone/>
              <a:defRPr sz="800" b="0" i="0" u="none" strike="noStrike" cap="none">
                <a:solidFill>
                  <a:srgbClr val="FFFFFF"/>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800"/>
              <a:buFont typeface="Arial"/>
              <a:buNone/>
              <a:defRPr sz="800" b="0" i="0" u="none" strike="noStrike" cap="none">
                <a:solidFill>
                  <a:srgbClr val="FFFFFF"/>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800"/>
              <a:buFont typeface="Arial"/>
              <a:buNone/>
              <a:defRPr sz="800" b="0" i="0" u="none" strike="noStrike" cap="none">
                <a:solidFill>
                  <a:srgbClr val="FFFFFF"/>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matchingName="Blank" type="blank">
  <p:cSld name="BLANK">
    <p:spTree>
      <p:nvGrpSpPr>
        <p:cNvPr id="1" name="Shape 36"/>
        <p:cNvGrpSpPr/>
        <p:nvPr/>
      </p:nvGrpSpPr>
      <p:grpSpPr>
        <a:xfrm>
          <a:off x="0" y="0"/>
          <a:ext cx="0" cy="0"/>
          <a:chOff x="0" y="0"/>
          <a:chExt cx="0" cy="0"/>
        </a:xfrm>
      </p:grpSpPr>
      <p:sp>
        <p:nvSpPr>
          <p:cNvPr id="37" name="Google Shape;37;p30"/>
          <p:cNvSpPr/>
          <p:nvPr/>
        </p:nvSpPr>
        <p:spPr>
          <a:xfrm>
            <a:off x="3175" y="6400800"/>
            <a:ext cx="12188825" cy="457200"/>
          </a:xfrm>
          <a:prstGeom prst="rect">
            <a:avLst/>
          </a:prstGeom>
          <a:solidFill>
            <a:srgbClr val="262626"/>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8" name="Google Shape;38;p30"/>
          <p:cNvSpPr txBox="1">
            <a:spLocks noGrp="1"/>
          </p:cNvSpPr>
          <p:nvPr>
            <p:ph type="dt" idx="10"/>
          </p:nvPr>
        </p:nvSpPr>
        <p:spPr>
          <a:xfrm>
            <a:off x="8218426" y="6446838"/>
            <a:ext cx="2584850" cy="365125"/>
          </a:xfrm>
          <a:prstGeom prst="rect">
            <a:avLst/>
          </a:prstGeom>
          <a:noFill/>
          <a:ln>
            <a:noFill/>
          </a:ln>
        </p:spPr>
        <p:txBody>
          <a:bodyPr spcFirstLastPara="1" wrap="square" lIns="91425" tIns="45700" rIns="91425" bIns="45700" anchor="ctr" anchorCtr="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9" name="Google Shape;39;p30"/>
          <p:cNvSpPr txBox="1">
            <a:spLocks noGrp="1"/>
          </p:cNvSpPr>
          <p:nvPr>
            <p:ph type="ftr" idx="11"/>
          </p:nvPr>
        </p:nvSpPr>
        <p:spPr>
          <a:xfrm>
            <a:off x="1097279" y="6446838"/>
            <a:ext cx="6818262"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0" name="Google Shape;40;p30"/>
          <p:cNvSpPr txBox="1">
            <a:spLocks noGrp="1"/>
          </p:cNvSpPr>
          <p:nvPr>
            <p:ph type="sldNum" idx="12"/>
          </p:nvPr>
        </p:nvSpPr>
        <p:spPr>
          <a:xfrm>
            <a:off x="10993582" y="6446838"/>
            <a:ext cx="780010" cy="365125"/>
          </a:xfrm>
          <a:prstGeom prst="rect">
            <a:avLst/>
          </a:prstGeom>
          <a:noFill/>
          <a:ln>
            <a:noFill/>
          </a:ln>
        </p:spPr>
        <p:txBody>
          <a:bodyPr spcFirstLastPara="1" wrap="square" lIns="91425" tIns="45700" rIns="91425" bIns="45700" anchor="ctr" anchorCtr="0">
            <a:noAutofit/>
          </a:bodyPr>
          <a:lstStyle>
            <a:lvl1pPr marL="0" marR="0" lvl="0" indent="0" algn="l">
              <a:lnSpc>
                <a:spcPct val="100000"/>
              </a:lnSpc>
              <a:spcBef>
                <a:spcPts val="0"/>
              </a:spcBef>
              <a:spcAft>
                <a:spcPts val="0"/>
              </a:spcAft>
              <a:buClr>
                <a:srgbClr val="000000"/>
              </a:buClr>
              <a:buSzPts val="800"/>
              <a:buFont typeface="Arial"/>
              <a:buNone/>
              <a:defRPr sz="800" b="0" i="0" u="none" strike="noStrike" cap="none">
                <a:solidFill>
                  <a:srgbClr val="FFFFFF"/>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800"/>
              <a:buFont typeface="Arial"/>
              <a:buNone/>
              <a:defRPr sz="800" b="0" i="0" u="none" strike="noStrike" cap="none">
                <a:solidFill>
                  <a:srgbClr val="FFFFFF"/>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800"/>
              <a:buFont typeface="Arial"/>
              <a:buNone/>
              <a:defRPr sz="800" b="0" i="0" u="none" strike="noStrike" cap="none">
                <a:solidFill>
                  <a:srgbClr val="FFFFFF"/>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800"/>
              <a:buFont typeface="Arial"/>
              <a:buNone/>
              <a:defRPr sz="800" b="0" i="0" u="none" strike="noStrike" cap="none">
                <a:solidFill>
                  <a:srgbClr val="FFFFFF"/>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800"/>
              <a:buFont typeface="Arial"/>
              <a:buNone/>
              <a:defRPr sz="800" b="0" i="0" u="none" strike="noStrike" cap="none">
                <a:solidFill>
                  <a:srgbClr val="FFFFFF"/>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800"/>
              <a:buFont typeface="Arial"/>
              <a:buNone/>
              <a:defRPr sz="800" b="0" i="0" u="none" strike="noStrike" cap="none">
                <a:solidFill>
                  <a:srgbClr val="FFFFFF"/>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800"/>
              <a:buFont typeface="Arial"/>
              <a:buNone/>
              <a:defRPr sz="800" b="0" i="0" u="none" strike="noStrike" cap="none">
                <a:solidFill>
                  <a:srgbClr val="FFFFFF"/>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800"/>
              <a:buFont typeface="Arial"/>
              <a:buNone/>
              <a:defRPr sz="800" b="0" i="0" u="none" strike="noStrike" cap="none">
                <a:solidFill>
                  <a:srgbClr val="FFFFFF"/>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800"/>
              <a:buFont typeface="Arial"/>
              <a:buNone/>
              <a:defRPr sz="800" b="0" i="0" u="none" strike="noStrike" cap="none">
                <a:solidFill>
                  <a:srgbClr val="FFFFFF"/>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matchingName="Picture with Caption" type="picTx">
  <p:cSld name="PICTURE_WITH_CAPTION_TEXT">
    <p:spTree>
      <p:nvGrpSpPr>
        <p:cNvPr id="1" name="Shape 41"/>
        <p:cNvGrpSpPr/>
        <p:nvPr/>
      </p:nvGrpSpPr>
      <p:grpSpPr>
        <a:xfrm>
          <a:off x="0" y="0"/>
          <a:ext cx="0" cy="0"/>
          <a:chOff x="0" y="0"/>
          <a:chExt cx="0" cy="0"/>
        </a:xfrm>
      </p:grpSpPr>
      <p:sp>
        <p:nvSpPr>
          <p:cNvPr id="42" name="Google Shape;42;p26"/>
          <p:cNvSpPr/>
          <p:nvPr/>
        </p:nvSpPr>
        <p:spPr>
          <a:xfrm>
            <a:off x="0" y="4578350"/>
            <a:ext cx="12188825" cy="2279650"/>
          </a:xfrm>
          <a:prstGeom prst="rect">
            <a:avLst/>
          </a:prstGeom>
          <a:solidFill>
            <a:srgbClr val="262626"/>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3" name="Google Shape;43;p26"/>
          <p:cNvSpPr>
            <a:spLocks noGrp="1"/>
          </p:cNvSpPr>
          <p:nvPr>
            <p:ph type="pic" idx="2"/>
          </p:nvPr>
        </p:nvSpPr>
        <p:spPr>
          <a:xfrm>
            <a:off x="15" y="0"/>
            <a:ext cx="12191985" cy="4578350"/>
          </a:xfrm>
          <a:prstGeom prst="rect">
            <a:avLst/>
          </a:prstGeom>
          <a:solidFill>
            <a:srgbClr val="D8D8D8"/>
          </a:solidFill>
          <a:ln>
            <a:noFill/>
          </a:ln>
        </p:spPr>
        <p:txBody>
          <a:bodyPr spcFirstLastPara="1" wrap="square" lIns="457200" tIns="457200" rIns="0" bIns="45700" anchor="t" anchorCtr="0">
            <a:normAutofit/>
          </a:bodyPr>
          <a:lstStyle>
            <a:lvl1pPr marR="0" lvl="0" algn="l" rtl="0">
              <a:lnSpc>
                <a:spcPct val="110000"/>
              </a:lnSpc>
              <a:spcBef>
                <a:spcPts val="1200"/>
              </a:spcBef>
              <a:spcAft>
                <a:spcPts val="0"/>
              </a:spcAft>
              <a:buClr>
                <a:schemeClr val="accent1"/>
              </a:buClr>
              <a:buSzPts val="3200"/>
              <a:buFont typeface="Arial"/>
              <a:buNone/>
              <a:defRPr sz="3200" b="0" i="0" u="none" strike="noStrike" cap="none">
                <a:solidFill>
                  <a:srgbClr val="3F3F3F"/>
                </a:solidFill>
                <a:latin typeface="Arial"/>
                <a:ea typeface="Arial"/>
                <a:cs typeface="Arial"/>
                <a:sym typeface="Arial"/>
              </a:defRPr>
            </a:lvl1pPr>
            <a:lvl2pPr marR="0" lvl="1" algn="l" rtl="0">
              <a:lnSpc>
                <a:spcPct val="100000"/>
              </a:lnSpc>
              <a:spcBef>
                <a:spcPts val="200"/>
              </a:spcBef>
              <a:spcAft>
                <a:spcPts val="0"/>
              </a:spcAft>
              <a:buClr>
                <a:srgbClr val="3F3F3F"/>
              </a:buClr>
              <a:buSzPts val="2800"/>
              <a:buFont typeface="Arial"/>
              <a:buNone/>
              <a:defRPr sz="2800" b="0" i="0" u="none" strike="noStrike" cap="none">
                <a:solidFill>
                  <a:srgbClr val="3F3F3F"/>
                </a:solidFill>
                <a:latin typeface="Arial"/>
                <a:ea typeface="Arial"/>
                <a:cs typeface="Arial"/>
                <a:sym typeface="Arial"/>
              </a:defRPr>
            </a:lvl2pPr>
            <a:lvl3pPr marR="0" lvl="2" algn="l" rtl="0">
              <a:lnSpc>
                <a:spcPct val="100000"/>
              </a:lnSpc>
              <a:spcBef>
                <a:spcPts val="400"/>
              </a:spcBef>
              <a:spcAft>
                <a:spcPts val="0"/>
              </a:spcAft>
              <a:buClr>
                <a:srgbClr val="3F3F3F"/>
              </a:buClr>
              <a:buSzPts val="2400"/>
              <a:buFont typeface="Arial"/>
              <a:buNone/>
              <a:defRPr sz="2400" b="0" i="0" u="none" strike="noStrike" cap="none">
                <a:solidFill>
                  <a:srgbClr val="3F3F3F"/>
                </a:solidFill>
                <a:latin typeface="Arial"/>
                <a:ea typeface="Arial"/>
                <a:cs typeface="Arial"/>
                <a:sym typeface="Arial"/>
              </a:defRPr>
            </a:lvl3pPr>
            <a:lvl4pPr marR="0" lvl="3" algn="l" rtl="0">
              <a:lnSpc>
                <a:spcPct val="100000"/>
              </a:lnSpc>
              <a:spcBef>
                <a:spcPts val="400"/>
              </a:spcBef>
              <a:spcAft>
                <a:spcPts val="0"/>
              </a:spcAft>
              <a:buClr>
                <a:srgbClr val="3F3F3F"/>
              </a:buClr>
              <a:buSzPts val="2000"/>
              <a:buFont typeface="Arial"/>
              <a:buNone/>
              <a:defRPr sz="2000" b="0" i="0" u="none" strike="noStrike" cap="none">
                <a:solidFill>
                  <a:srgbClr val="3F3F3F"/>
                </a:solidFill>
                <a:latin typeface="Arial"/>
                <a:ea typeface="Arial"/>
                <a:cs typeface="Arial"/>
                <a:sym typeface="Arial"/>
              </a:defRPr>
            </a:lvl4pPr>
            <a:lvl5pPr marR="0" lvl="4" algn="l" rtl="0">
              <a:lnSpc>
                <a:spcPct val="100000"/>
              </a:lnSpc>
              <a:spcBef>
                <a:spcPts val="400"/>
              </a:spcBef>
              <a:spcAft>
                <a:spcPts val="0"/>
              </a:spcAft>
              <a:buClr>
                <a:srgbClr val="3F3F3F"/>
              </a:buClr>
              <a:buSzPts val="2000"/>
              <a:buFont typeface="Arial"/>
              <a:buNone/>
              <a:defRPr sz="2000" b="0" i="0" u="none" strike="noStrike" cap="none">
                <a:solidFill>
                  <a:srgbClr val="3F3F3F"/>
                </a:solidFill>
                <a:latin typeface="Arial"/>
                <a:ea typeface="Arial"/>
                <a:cs typeface="Arial"/>
                <a:sym typeface="Arial"/>
              </a:defRPr>
            </a:lvl5pPr>
            <a:lvl6pPr marR="0" lvl="5" algn="l" rtl="0">
              <a:lnSpc>
                <a:spcPct val="90000"/>
              </a:lnSpc>
              <a:spcBef>
                <a:spcPts val="400"/>
              </a:spcBef>
              <a:spcAft>
                <a:spcPts val="0"/>
              </a:spcAft>
              <a:buClr>
                <a:schemeClr val="accent1"/>
              </a:buClr>
              <a:buSzPts val="2000"/>
              <a:buFont typeface="Arial"/>
              <a:buNone/>
              <a:defRPr sz="2000" b="0" i="0" u="none" strike="noStrike" cap="none">
                <a:solidFill>
                  <a:srgbClr val="3F3F3F"/>
                </a:solidFill>
                <a:latin typeface="Arial"/>
                <a:ea typeface="Arial"/>
                <a:cs typeface="Arial"/>
                <a:sym typeface="Arial"/>
              </a:defRPr>
            </a:lvl6pPr>
            <a:lvl7pPr marR="0" lvl="6" algn="l" rtl="0">
              <a:lnSpc>
                <a:spcPct val="90000"/>
              </a:lnSpc>
              <a:spcBef>
                <a:spcPts val="400"/>
              </a:spcBef>
              <a:spcAft>
                <a:spcPts val="0"/>
              </a:spcAft>
              <a:buClr>
                <a:schemeClr val="accent1"/>
              </a:buClr>
              <a:buSzPts val="2000"/>
              <a:buFont typeface="Arial"/>
              <a:buNone/>
              <a:defRPr sz="2000" b="0" i="0" u="none" strike="noStrike" cap="none">
                <a:solidFill>
                  <a:srgbClr val="3F3F3F"/>
                </a:solidFill>
                <a:latin typeface="Arial"/>
                <a:ea typeface="Arial"/>
                <a:cs typeface="Arial"/>
                <a:sym typeface="Arial"/>
              </a:defRPr>
            </a:lvl7pPr>
            <a:lvl8pPr marR="0" lvl="7" algn="l" rtl="0">
              <a:lnSpc>
                <a:spcPct val="90000"/>
              </a:lnSpc>
              <a:spcBef>
                <a:spcPts val="400"/>
              </a:spcBef>
              <a:spcAft>
                <a:spcPts val="0"/>
              </a:spcAft>
              <a:buClr>
                <a:schemeClr val="accent1"/>
              </a:buClr>
              <a:buSzPts val="2000"/>
              <a:buFont typeface="Arial"/>
              <a:buNone/>
              <a:defRPr sz="2000" b="0" i="0" u="none" strike="noStrike" cap="none">
                <a:solidFill>
                  <a:srgbClr val="3F3F3F"/>
                </a:solidFill>
                <a:latin typeface="Arial"/>
                <a:ea typeface="Arial"/>
                <a:cs typeface="Arial"/>
                <a:sym typeface="Arial"/>
              </a:defRPr>
            </a:lvl8pPr>
            <a:lvl9pPr marR="0" lvl="8" algn="l" rtl="0">
              <a:lnSpc>
                <a:spcPct val="90000"/>
              </a:lnSpc>
              <a:spcBef>
                <a:spcPts val="400"/>
              </a:spcBef>
              <a:spcAft>
                <a:spcPts val="400"/>
              </a:spcAft>
              <a:buClr>
                <a:schemeClr val="accent1"/>
              </a:buClr>
              <a:buSzPts val="2000"/>
              <a:buFont typeface="Arial"/>
              <a:buNone/>
              <a:defRPr sz="2000" b="0" i="0" u="none" strike="noStrike" cap="none">
                <a:solidFill>
                  <a:srgbClr val="3F3F3F"/>
                </a:solidFill>
                <a:latin typeface="Arial"/>
                <a:ea typeface="Arial"/>
                <a:cs typeface="Arial"/>
                <a:sym typeface="Arial"/>
              </a:defRPr>
            </a:lvl9pPr>
          </a:lstStyle>
          <a:p>
            <a:endParaRPr/>
          </a:p>
        </p:txBody>
      </p:sp>
      <p:sp>
        <p:nvSpPr>
          <p:cNvPr id="44" name="Google Shape;44;p26"/>
          <p:cNvSpPr txBox="1">
            <a:spLocks noGrp="1"/>
          </p:cNvSpPr>
          <p:nvPr>
            <p:ph type="title"/>
          </p:nvPr>
        </p:nvSpPr>
        <p:spPr>
          <a:xfrm>
            <a:off x="1097279" y="4799362"/>
            <a:ext cx="10113645" cy="743682"/>
          </a:xfrm>
          <a:prstGeom prst="rect">
            <a:avLst/>
          </a:prstGeom>
          <a:noFill/>
          <a:ln>
            <a:noFill/>
          </a:ln>
        </p:spPr>
        <p:txBody>
          <a:bodyPr spcFirstLastPara="1" wrap="square" lIns="91425" tIns="0" rIns="91425" bIns="0" anchor="b" anchorCtr="0">
            <a:noAutofit/>
          </a:bodyPr>
          <a:lstStyle>
            <a:lvl1pPr lvl="0" algn="l">
              <a:lnSpc>
                <a:spcPct val="90000"/>
              </a:lnSpc>
              <a:spcBef>
                <a:spcPts val="0"/>
              </a:spcBef>
              <a:spcAft>
                <a:spcPts val="0"/>
              </a:spcAft>
              <a:buClr>
                <a:srgbClr val="FFFFFF"/>
              </a:buClr>
              <a:buSzPts val="3600"/>
              <a:buFont typeface="Arial"/>
              <a:buNone/>
              <a:defRPr sz="3600" b="0">
                <a:solidFill>
                  <a:srgbClr val="FFFFFF"/>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5" name="Google Shape;45;p26"/>
          <p:cNvSpPr txBox="1">
            <a:spLocks noGrp="1"/>
          </p:cNvSpPr>
          <p:nvPr>
            <p:ph type="body" idx="1"/>
          </p:nvPr>
        </p:nvSpPr>
        <p:spPr>
          <a:xfrm>
            <a:off x="1097279" y="5715000"/>
            <a:ext cx="10113264" cy="609600"/>
          </a:xfrm>
          <a:prstGeom prst="rect">
            <a:avLst/>
          </a:prstGeom>
          <a:noFill/>
          <a:ln>
            <a:noFill/>
          </a:ln>
        </p:spPr>
        <p:txBody>
          <a:bodyPr spcFirstLastPara="1" wrap="square" lIns="91425" tIns="0" rIns="91425" bIns="0" anchor="t" anchorCtr="0">
            <a:normAutofit/>
          </a:bodyPr>
          <a:lstStyle>
            <a:lvl1pPr marL="457200" lvl="0" indent="-228600" algn="l">
              <a:lnSpc>
                <a:spcPct val="110000"/>
              </a:lnSpc>
              <a:spcBef>
                <a:spcPts val="0"/>
              </a:spcBef>
              <a:spcAft>
                <a:spcPts val="0"/>
              </a:spcAft>
              <a:buSzPts val="1800"/>
              <a:buNone/>
              <a:defRPr sz="1800">
                <a:solidFill>
                  <a:srgbClr val="FFFFFF"/>
                </a:solidFill>
              </a:defRPr>
            </a:lvl1pPr>
            <a:lvl2pPr marL="914400" lvl="1" indent="-228600" algn="l">
              <a:lnSpc>
                <a:spcPct val="100000"/>
              </a:lnSpc>
              <a:spcBef>
                <a:spcPts val="600"/>
              </a:spcBef>
              <a:spcAft>
                <a:spcPts val="0"/>
              </a:spcAft>
              <a:buClr>
                <a:srgbClr val="3F3F3F"/>
              </a:buClr>
              <a:buSzPts val="1200"/>
              <a:buNone/>
              <a:defRPr sz="1200"/>
            </a:lvl2pPr>
            <a:lvl3pPr marL="1371600" lvl="2" indent="-228600" algn="l">
              <a:lnSpc>
                <a:spcPct val="100000"/>
              </a:lnSpc>
              <a:spcBef>
                <a:spcPts val="400"/>
              </a:spcBef>
              <a:spcAft>
                <a:spcPts val="0"/>
              </a:spcAft>
              <a:buClr>
                <a:srgbClr val="3F3F3F"/>
              </a:buClr>
              <a:buSzPts val="1000"/>
              <a:buNone/>
              <a:defRPr sz="1000"/>
            </a:lvl3pPr>
            <a:lvl4pPr marL="1828800" lvl="3" indent="-228600" algn="l">
              <a:lnSpc>
                <a:spcPct val="100000"/>
              </a:lnSpc>
              <a:spcBef>
                <a:spcPts val="400"/>
              </a:spcBef>
              <a:spcAft>
                <a:spcPts val="0"/>
              </a:spcAft>
              <a:buClr>
                <a:srgbClr val="3F3F3F"/>
              </a:buClr>
              <a:buSzPts val="900"/>
              <a:buNone/>
              <a:defRPr sz="900"/>
            </a:lvl4pPr>
            <a:lvl5pPr marL="2286000" lvl="4" indent="-228600" algn="l">
              <a:lnSpc>
                <a:spcPct val="100000"/>
              </a:lnSpc>
              <a:spcBef>
                <a:spcPts val="400"/>
              </a:spcBef>
              <a:spcAft>
                <a:spcPts val="0"/>
              </a:spcAft>
              <a:buClr>
                <a:srgbClr val="3F3F3F"/>
              </a:buClr>
              <a:buSzPts val="900"/>
              <a:buNone/>
              <a:defRPr sz="900"/>
            </a:lvl5pPr>
            <a:lvl6pPr marL="2743200" lvl="5" indent="-228600" algn="l">
              <a:lnSpc>
                <a:spcPct val="90000"/>
              </a:lnSpc>
              <a:spcBef>
                <a:spcPts val="400"/>
              </a:spcBef>
              <a:spcAft>
                <a:spcPts val="0"/>
              </a:spcAft>
              <a:buSzPts val="900"/>
              <a:buNone/>
              <a:defRPr sz="900"/>
            </a:lvl6pPr>
            <a:lvl7pPr marL="3200400" lvl="6" indent="-228600" algn="l">
              <a:lnSpc>
                <a:spcPct val="90000"/>
              </a:lnSpc>
              <a:spcBef>
                <a:spcPts val="400"/>
              </a:spcBef>
              <a:spcAft>
                <a:spcPts val="0"/>
              </a:spcAft>
              <a:buSzPts val="900"/>
              <a:buNone/>
              <a:defRPr sz="900"/>
            </a:lvl7pPr>
            <a:lvl8pPr marL="3657600" lvl="7" indent="-228600" algn="l">
              <a:lnSpc>
                <a:spcPct val="90000"/>
              </a:lnSpc>
              <a:spcBef>
                <a:spcPts val="400"/>
              </a:spcBef>
              <a:spcAft>
                <a:spcPts val="0"/>
              </a:spcAft>
              <a:buSzPts val="900"/>
              <a:buNone/>
              <a:defRPr sz="900"/>
            </a:lvl8pPr>
            <a:lvl9pPr marL="4114800" lvl="8" indent="-228600" algn="l">
              <a:lnSpc>
                <a:spcPct val="90000"/>
              </a:lnSpc>
              <a:spcBef>
                <a:spcPts val="400"/>
              </a:spcBef>
              <a:spcAft>
                <a:spcPts val="400"/>
              </a:spcAft>
              <a:buSzPts val="900"/>
              <a:buNone/>
              <a:defRPr sz="900"/>
            </a:lvl9pPr>
          </a:lstStyle>
          <a:p>
            <a:endParaRPr/>
          </a:p>
        </p:txBody>
      </p:sp>
      <p:sp>
        <p:nvSpPr>
          <p:cNvPr id="46" name="Google Shape;46;p26"/>
          <p:cNvSpPr txBox="1">
            <a:spLocks noGrp="1"/>
          </p:cNvSpPr>
          <p:nvPr>
            <p:ph type="dt" idx="10"/>
          </p:nvPr>
        </p:nvSpPr>
        <p:spPr>
          <a:xfrm>
            <a:off x="8218426" y="6446838"/>
            <a:ext cx="2584850" cy="365125"/>
          </a:xfrm>
          <a:prstGeom prst="rect">
            <a:avLst/>
          </a:prstGeom>
          <a:noFill/>
          <a:ln>
            <a:noFill/>
          </a:ln>
        </p:spPr>
        <p:txBody>
          <a:bodyPr spcFirstLastPara="1" wrap="square" lIns="91425" tIns="45700" rIns="91425" bIns="45700" anchor="ctr" anchorCtr="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7" name="Google Shape;47;p26"/>
          <p:cNvSpPr txBox="1">
            <a:spLocks noGrp="1"/>
          </p:cNvSpPr>
          <p:nvPr>
            <p:ph type="ftr" idx="11"/>
          </p:nvPr>
        </p:nvSpPr>
        <p:spPr>
          <a:xfrm>
            <a:off x="1097279" y="6446838"/>
            <a:ext cx="6818262"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8" name="Google Shape;48;p26"/>
          <p:cNvSpPr txBox="1">
            <a:spLocks noGrp="1"/>
          </p:cNvSpPr>
          <p:nvPr>
            <p:ph type="sldNum" idx="12"/>
          </p:nvPr>
        </p:nvSpPr>
        <p:spPr>
          <a:xfrm>
            <a:off x="10993582" y="6446838"/>
            <a:ext cx="780010" cy="365125"/>
          </a:xfrm>
          <a:prstGeom prst="rect">
            <a:avLst/>
          </a:prstGeom>
          <a:noFill/>
          <a:ln>
            <a:noFill/>
          </a:ln>
        </p:spPr>
        <p:txBody>
          <a:bodyPr spcFirstLastPara="1" wrap="square" lIns="91425" tIns="45700" rIns="91425" bIns="45700" anchor="ctr" anchorCtr="0">
            <a:noAutofit/>
          </a:bodyPr>
          <a:lstStyle>
            <a:lvl1pPr marL="0" marR="0" lvl="0" indent="0" algn="l">
              <a:lnSpc>
                <a:spcPct val="100000"/>
              </a:lnSpc>
              <a:spcBef>
                <a:spcPts val="0"/>
              </a:spcBef>
              <a:spcAft>
                <a:spcPts val="0"/>
              </a:spcAft>
              <a:buClr>
                <a:srgbClr val="000000"/>
              </a:buClr>
              <a:buSzPts val="800"/>
              <a:buFont typeface="Arial"/>
              <a:buNone/>
              <a:defRPr sz="800" b="0" i="0" u="none" strike="noStrike" cap="none">
                <a:solidFill>
                  <a:srgbClr val="FFFFFF"/>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800"/>
              <a:buFont typeface="Arial"/>
              <a:buNone/>
              <a:defRPr sz="800" b="0" i="0" u="none" strike="noStrike" cap="none">
                <a:solidFill>
                  <a:srgbClr val="FFFFFF"/>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800"/>
              <a:buFont typeface="Arial"/>
              <a:buNone/>
              <a:defRPr sz="800" b="0" i="0" u="none" strike="noStrike" cap="none">
                <a:solidFill>
                  <a:srgbClr val="FFFFFF"/>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800"/>
              <a:buFont typeface="Arial"/>
              <a:buNone/>
              <a:defRPr sz="800" b="0" i="0" u="none" strike="noStrike" cap="none">
                <a:solidFill>
                  <a:srgbClr val="FFFFFF"/>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800"/>
              <a:buFont typeface="Arial"/>
              <a:buNone/>
              <a:defRPr sz="800" b="0" i="0" u="none" strike="noStrike" cap="none">
                <a:solidFill>
                  <a:srgbClr val="FFFFFF"/>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800"/>
              <a:buFont typeface="Arial"/>
              <a:buNone/>
              <a:defRPr sz="800" b="0" i="0" u="none" strike="noStrike" cap="none">
                <a:solidFill>
                  <a:srgbClr val="FFFFFF"/>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800"/>
              <a:buFont typeface="Arial"/>
              <a:buNone/>
              <a:defRPr sz="800" b="0" i="0" u="none" strike="noStrike" cap="none">
                <a:solidFill>
                  <a:srgbClr val="FFFFFF"/>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800"/>
              <a:buFont typeface="Arial"/>
              <a:buNone/>
              <a:defRPr sz="800" b="0" i="0" u="none" strike="noStrike" cap="none">
                <a:solidFill>
                  <a:srgbClr val="FFFFFF"/>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800"/>
              <a:buFont typeface="Arial"/>
              <a:buNone/>
              <a:defRPr sz="800" b="0" i="0" u="none" strike="noStrike" cap="none">
                <a:solidFill>
                  <a:srgbClr val="FFFFFF"/>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matchingName="Section Header" type="secHead">
  <p:cSld name="SECTION_HEADER">
    <p:bg>
      <p:bgPr>
        <a:solidFill>
          <a:schemeClr val="lt1"/>
        </a:solidFill>
        <a:effectLst/>
      </p:bgPr>
    </p:bg>
    <p:spTree>
      <p:nvGrpSpPr>
        <p:cNvPr id="1" name="Shape 49"/>
        <p:cNvGrpSpPr/>
        <p:nvPr/>
      </p:nvGrpSpPr>
      <p:grpSpPr>
        <a:xfrm>
          <a:off x="0" y="0"/>
          <a:ext cx="0" cy="0"/>
          <a:chOff x="0" y="0"/>
          <a:chExt cx="0" cy="0"/>
        </a:xfrm>
      </p:grpSpPr>
      <p:sp>
        <p:nvSpPr>
          <p:cNvPr id="50" name="Google Shape;50;p27"/>
          <p:cNvSpPr/>
          <p:nvPr/>
        </p:nvSpPr>
        <p:spPr>
          <a:xfrm>
            <a:off x="3175" y="6400800"/>
            <a:ext cx="12188825" cy="457200"/>
          </a:xfrm>
          <a:prstGeom prst="rect">
            <a:avLst/>
          </a:prstGeom>
          <a:solidFill>
            <a:srgbClr val="262626"/>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1" name="Google Shape;51;p27"/>
          <p:cNvSpPr txBox="1">
            <a:spLocks noGrp="1"/>
          </p:cNvSpPr>
          <p:nvPr>
            <p:ph type="title"/>
          </p:nvPr>
        </p:nvSpPr>
        <p:spPr>
          <a:xfrm>
            <a:off x="1097280" y="758952"/>
            <a:ext cx="10058400" cy="356616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rgbClr val="262626"/>
              </a:buClr>
              <a:buSzPts val="8000"/>
              <a:buFont typeface="Arial"/>
              <a:buNone/>
              <a:defRPr sz="8000" b="0">
                <a:solidFill>
                  <a:srgbClr val="262626"/>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2" name="Google Shape;52;p27"/>
          <p:cNvSpPr txBox="1">
            <a:spLocks noGrp="1"/>
          </p:cNvSpPr>
          <p:nvPr>
            <p:ph type="body" idx="1"/>
          </p:nvPr>
        </p:nvSpPr>
        <p:spPr>
          <a:xfrm>
            <a:off x="1097280" y="4663440"/>
            <a:ext cx="10058400" cy="1143000"/>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200"/>
              </a:spcBef>
              <a:spcAft>
                <a:spcPts val="0"/>
              </a:spcAft>
              <a:buSzPts val="2400"/>
              <a:buNone/>
              <a:defRPr sz="2400" cap="none">
                <a:solidFill>
                  <a:schemeClr val="dk1"/>
                </a:solidFill>
                <a:latin typeface="Arial"/>
                <a:ea typeface="Arial"/>
                <a:cs typeface="Arial"/>
                <a:sym typeface="Arial"/>
              </a:defRPr>
            </a:lvl1pPr>
            <a:lvl2pPr marL="914400" lvl="1" indent="-228600" algn="l">
              <a:lnSpc>
                <a:spcPct val="100000"/>
              </a:lnSpc>
              <a:spcBef>
                <a:spcPts val="200"/>
              </a:spcBef>
              <a:spcAft>
                <a:spcPts val="0"/>
              </a:spcAft>
              <a:buClr>
                <a:srgbClr val="888888"/>
              </a:buClr>
              <a:buSzPts val="1800"/>
              <a:buNone/>
              <a:defRPr sz="1800">
                <a:solidFill>
                  <a:srgbClr val="888888"/>
                </a:solidFill>
              </a:defRPr>
            </a:lvl2pPr>
            <a:lvl3pPr marL="1371600" lvl="2" indent="-228600" algn="l">
              <a:lnSpc>
                <a:spcPct val="100000"/>
              </a:lnSpc>
              <a:spcBef>
                <a:spcPts val="400"/>
              </a:spcBef>
              <a:spcAft>
                <a:spcPts val="0"/>
              </a:spcAft>
              <a:buClr>
                <a:srgbClr val="888888"/>
              </a:buClr>
              <a:buSzPts val="1600"/>
              <a:buNone/>
              <a:defRPr sz="1600">
                <a:solidFill>
                  <a:srgbClr val="888888"/>
                </a:solidFill>
              </a:defRPr>
            </a:lvl3pPr>
            <a:lvl4pPr marL="1828800" lvl="3" indent="-228600" algn="l">
              <a:lnSpc>
                <a:spcPct val="100000"/>
              </a:lnSpc>
              <a:spcBef>
                <a:spcPts val="400"/>
              </a:spcBef>
              <a:spcAft>
                <a:spcPts val="0"/>
              </a:spcAft>
              <a:buClr>
                <a:srgbClr val="888888"/>
              </a:buClr>
              <a:buSzPts val="1400"/>
              <a:buNone/>
              <a:defRPr sz="1400">
                <a:solidFill>
                  <a:srgbClr val="888888"/>
                </a:solidFill>
              </a:defRPr>
            </a:lvl4pPr>
            <a:lvl5pPr marL="2286000" lvl="4" indent="-228600" algn="l">
              <a:lnSpc>
                <a:spcPct val="100000"/>
              </a:lnSpc>
              <a:spcBef>
                <a:spcPts val="400"/>
              </a:spcBef>
              <a:spcAft>
                <a:spcPts val="0"/>
              </a:spcAft>
              <a:buClr>
                <a:srgbClr val="888888"/>
              </a:buClr>
              <a:buSzPts val="1400"/>
              <a:buNone/>
              <a:defRPr sz="1400">
                <a:solidFill>
                  <a:srgbClr val="888888"/>
                </a:solidFill>
              </a:defRPr>
            </a:lvl5pPr>
            <a:lvl6pPr marL="2743200" lvl="5" indent="-228600" algn="l">
              <a:lnSpc>
                <a:spcPct val="90000"/>
              </a:lnSpc>
              <a:spcBef>
                <a:spcPts val="400"/>
              </a:spcBef>
              <a:spcAft>
                <a:spcPts val="0"/>
              </a:spcAft>
              <a:buSzPts val="1400"/>
              <a:buNone/>
              <a:defRPr sz="1400">
                <a:solidFill>
                  <a:srgbClr val="888888"/>
                </a:solidFill>
              </a:defRPr>
            </a:lvl6pPr>
            <a:lvl7pPr marL="3200400" lvl="6" indent="-228600" algn="l">
              <a:lnSpc>
                <a:spcPct val="90000"/>
              </a:lnSpc>
              <a:spcBef>
                <a:spcPts val="400"/>
              </a:spcBef>
              <a:spcAft>
                <a:spcPts val="0"/>
              </a:spcAft>
              <a:buSzPts val="1400"/>
              <a:buNone/>
              <a:defRPr sz="1400">
                <a:solidFill>
                  <a:srgbClr val="888888"/>
                </a:solidFill>
              </a:defRPr>
            </a:lvl7pPr>
            <a:lvl8pPr marL="3657600" lvl="7" indent="-228600" algn="l">
              <a:lnSpc>
                <a:spcPct val="90000"/>
              </a:lnSpc>
              <a:spcBef>
                <a:spcPts val="400"/>
              </a:spcBef>
              <a:spcAft>
                <a:spcPts val="0"/>
              </a:spcAft>
              <a:buSzPts val="1400"/>
              <a:buNone/>
              <a:defRPr sz="1400">
                <a:solidFill>
                  <a:srgbClr val="888888"/>
                </a:solidFill>
              </a:defRPr>
            </a:lvl8pPr>
            <a:lvl9pPr marL="4114800" lvl="8" indent="-228600" algn="l">
              <a:lnSpc>
                <a:spcPct val="90000"/>
              </a:lnSpc>
              <a:spcBef>
                <a:spcPts val="400"/>
              </a:spcBef>
              <a:spcAft>
                <a:spcPts val="400"/>
              </a:spcAft>
              <a:buSzPts val="1400"/>
              <a:buNone/>
              <a:defRPr sz="1400">
                <a:solidFill>
                  <a:srgbClr val="888888"/>
                </a:solidFill>
              </a:defRPr>
            </a:lvl9pPr>
          </a:lstStyle>
          <a:p>
            <a:endParaRPr/>
          </a:p>
        </p:txBody>
      </p:sp>
      <p:cxnSp>
        <p:nvCxnSpPr>
          <p:cNvPr id="53" name="Google Shape;53;p27"/>
          <p:cNvCxnSpPr/>
          <p:nvPr/>
        </p:nvCxnSpPr>
        <p:spPr>
          <a:xfrm>
            <a:off x="1207658" y="4485132"/>
            <a:ext cx="9875520" cy="0"/>
          </a:xfrm>
          <a:prstGeom prst="straightConnector1">
            <a:avLst/>
          </a:prstGeom>
          <a:noFill/>
          <a:ln w="12700" cap="flat" cmpd="sng">
            <a:solidFill>
              <a:srgbClr val="3F3F3F"/>
            </a:solidFill>
            <a:prstDash val="solid"/>
            <a:round/>
            <a:headEnd type="none" w="sm" len="sm"/>
            <a:tailEnd type="none" w="sm" len="sm"/>
          </a:ln>
        </p:spPr>
      </p:cxnSp>
      <p:sp>
        <p:nvSpPr>
          <p:cNvPr id="54" name="Google Shape;54;p27"/>
          <p:cNvSpPr txBox="1">
            <a:spLocks noGrp="1"/>
          </p:cNvSpPr>
          <p:nvPr>
            <p:ph type="dt" idx="10"/>
          </p:nvPr>
        </p:nvSpPr>
        <p:spPr>
          <a:xfrm>
            <a:off x="8218426" y="6446838"/>
            <a:ext cx="2584850" cy="365125"/>
          </a:xfrm>
          <a:prstGeom prst="rect">
            <a:avLst/>
          </a:prstGeom>
          <a:noFill/>
          <a:ln>
            <a:noFill/>
          </a:ln>
        </p:spPr>
        <p:txBody>
          <a:bodyPr spcFirstLastPara="1" wrap="square" lIns="91425" tIns="45700" rIns="91425" bIns="45700" anchor="ctr" anchorCtr="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5" name="Google Shape;55;p27"/>
          <p:cNvSpPr txBox="1">
            <a:spLocks noGrp="1"/>
          </p:cNvSpPr>
          <p:nvPr>
            <p:ph type="ftr" idx="11"/>
          </p:nvPr>
        </p:nvSpPr>
        <p:spPr>
          <a:xfrm>
            <a:off x="1097279" y="6446838"/>
            <a:ext cx="6818262"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6" name="Google Shape;56;p27"/>
          <p:cNvSpPr txBox="1">
            <a:spLocks noGrp="1"/>
          </p:cNvSpPr>
          <p:nvPr>
            <p:ph type="sldNum" idx="12"/>
          </p:nvPr>
        </p:nvSpPr>
        <p:spPr>
          <a:xfrm>
            <a:off x="10993582" y="6446838"/>
            <a:ext cx="780010" cy="365125"/>
          </a:xfrm>
          <a:prstGeom prst="rect">
            <a:avLst/>
          </a:prstGeom>
          <a:noFill/>
          <a:ln>
            <a:noFill/>
          </a:ln>
        </p:spPr>
        <p:txBody>
          <a:bodyPr spcFirstLastPara="1" wrap="square" lIns="91425" tIns="45700" rIns="91425" bIns="45700" anchor="ctr" anchorCtr="0">
            <a:noAutofit/>
          </a:bodyPr>
          <a:lstStyle>
            <a:lvl1pPr marL="0" marR="0" lvl="0" indent="0" algn="l">
              <a:lnSpc>
                <a:spcPct val="100000"/>
              </a:lnSpc>
              <a:spcBef>
                <a:spcPts val="0"/>
              </a:spcBef>
              <a:spcAft>
                <a:spcPts val="0"/>
              </a:spcAft>
              <a:buClr>
                <a:srgbClr val="000000"/>
              </a:buClr>
              <a:buSzPts val="800"/>
              <a:buFont typeface="Arial"/>
              <a:buNone/>
              <a:defRPr sz="800" b="0" i="0" u="none" strike="noStrike" cap="none">
                <a:solidFill>
                  <a:srgbClr val="FFFFFF"/>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800"/>
              <a:buFont typeface="Arial"/>
              <a:buNone/>
              <a:defRPr sz="800" b="0" i="0" u="none" strike="noStrike" cap="none">
                <a:solidFill>
                  <a:srgbClr val="FFFFFF"/>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800"/>
              <a:buFont typeface="Arial"/>
              <a:buNone/>
              <a:defRPr sz="800" b="0" i="0" u="none" strike="noStrike" cap="none">
                <a:solidFill>
                  <a:srgbClr val="FFFFFF"/>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800"/>
              <a:buFont typeface="Arial"/>
              <a:buNone/>
              <a:defRPr sz="800" b="0" i="0" u="none" strike="noStrike" cap="none">
                <a:solidFill>
                  <a:srgbClr val="FFFFFF"/>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800"/>
              <a:buFont typeface="Arial"/>
              <a:buNone/>
              <a:defRPr sz="800" b="0" i="0" u="none" strike="noStrike" cap="none">
                <a:solidFill>
                  <a:srgbClr val="FFFFFF"/>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800"/>
              <a:buFont typeface="Arial"/>
              <a:buNone/>
              <a:defRPr sz="800" b="0" i="0" u="none" strike="noStrike" cap="none">
                <a:solidFill>
                  <a:srgbClr val="FFFFFF"/>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800"/>
              <a:buFont typeface="Arial"/>
              <a:buNone/>
              <a:defRPr sz="800" b="0" i="0" u="none" strike="noStrike" cap="none">
                <a:solidFill>
                  <a:srgbClr val="FFFFFF"/>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800"/>
              <a:buFont typeface="Arial"/>
              <a:buNone/>
              <a:defRPr sz="800" b="0" i="0" u="none" strike="noStrike" cap="none">
                <a:solidFill>
                  <a:srgbClr val="FFFFFF"/>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800"/>
              <a:buFont typeface="Arial"/>
              <a:buNone/>
              <a:defRPr sz="800" b="0" i="0" u="none" strike="noStrike" cap="none">
                <a:solidFill>
                  <a:srgbClr val="FFFFFF"/>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57"/>
        <p:cNvGrpSpPr/>
        <p:nvPr/>
      </p:nvGrpSpPr>
      <p:grpSpPr>
        <a:xfrm>
          <a:off x="0" y="0"/>
          <a:ext cx="0" cy="0"/>
          <a:chOff x="0" y="0"/>
          <a:chExt cx="0" cy="0"/>
        </a:xfrm>
      </p:grpSpPr>
      <p:sp>
        <p:nvSpPr>
          <p:cNvPr id="58" name="Google Shape;58;p28"/>
          <p:cNvSpPr txBox="1">
            <a:spLocks noGrp="1"/>
          </p:cNvSpPr>
          <p:nvPr>
            <p:ph type="title"/>
          </p:nvPr>
        </p:nvSpPr>
        <p:spPr>
          <a:xfrm>
            <a:off x="1097280" y="286603"/>
            <a:ext cx="10058400" cy="1450757"/>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rgbClr val="3F3F3F"/>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9" name="Google Shape;59;p28"/>
          <p:cNvSpPr txBox="1">
            <a:spLocks noGrp="1"/>
          </p:cNvSpPr>
          <p:nvPr>
            <p:ph type="body" idx="1"/>
          </p:nvPr>
        </p:nvSpPr>
        <p:spPr>
          <a:xfrm>
            <a:off x="1097280" y="2120900"/>
            <a:ext cx="4639736" cy="3748193"/>
          </a:xfrm>
          <a:prstGeom prst="rect">
            <a:avLst/>
          </a:prstGeom>
          <a:noFill/>
          <a:ln>
            <a:noFill/>
          </a:ln>
        </p:spPr>
        <p:txBody>
          <a:bodyPr spcFirstLastPara="1" wrap="square" lIns="0" tIns="45700" rIns="0" bIns="45700" anchor="t" anchorCtr="0">
            <a:normAutofit/>
          </a:bodyPr>
          <a:lstStyle>
            <a:lvl1pPr marL="457200" lvl="0" indent="-342900" algn="l">
              <a:lnSpc>
                <a:spcPct val="110000"/>
              </a:lnSpc>
              <a:spcBef>
                <a:spcPts val="1200"/>
              </a:spcBef>
              <a:spcAft>
                <a:spcPts val="0"/>
              </a:spcAft>
              <a:buSzPts val="1800"/>
              <a:buChar char=" "/>
              <a:defRPr/>
            </a:lvl1pPr>
            <a:lvl2pPr marL="914400" lvl="1" indent="-342900" algn="l">
              <a:lnSpc>
                <a:spcPct val="100000"/>
              </a:lnSpc>
              <a:spcBef>
                <a:spcPts val="200"/>
              </a:spcBef>
              <a:spcAft>
                <a:spcPts val="0"/>
              </a:spcAft>
              <a:buClr>
                <a:srgbClr val="3F3F3F"/>
              </a:buClr>
              <a:buSzPts val="1800"/>
              <a:buChar char="◦"/>
              <a:defRPr/>
            </a:lvl2pPr>
            <a:lvl3pPr marL="1371600" lvl="2" indent="-342900" algn="l">
              <a:lnSpc>
                <a:spcPct val="100000"/>
              </a:lnSpc>
              <a:spcBef>
                <a:spcPts val="400"/>
              </a:spcBef>
              <a:spcAft>
                <a:spcPts val="0"/>
              </a:spcAft>
              <a:buClr>
                <a:srgbClr val="3F3F3F"/>
              </a:buClr>
              <a:buSzPts val="1800"/>
              <a:buChar char="◦"/>
              <a:defRPr/>
            </a:lvl3pPr>
            <a:lvl4pPr marL="1828800" lvl="3" indent="-342900" algn="l">
              <a:lnSpc>
                <a:spcPct val="100000"/>
              </a:lnSpc>
              <a:spcBef>
                <a:spcPts val="400"/>
              </a:spcBef>
              <a:spcAft>
                <a:spcPts val="0"/>
              </a:spcAft>
              <a:buClr>
                <a:srgbClr val="3F3F3F"/>
              </a:buClr>
              <a:buSzPts val="1800"/>
              <a:buChar char="◦"/>
              <a:defRPr/>
            </a:lvl4pPr>
            <a:lvl5pPr marL="2286000" lvl="4" indent="-342900" algn="l">
              <a:lnSpc>
                <a:spcPct val="100000"/>
              </a:lnSpc>
              <a:spcBef>
                <a:spcPts val="400"/>
              </a:spcBef>
              <a:spcAft>
                <a:spcPts val="0"/>
              </a:spcAft>
              <a:buClr>
                <a:srgbClr val="3F3F3F"/>
              </a:buClr>
              <a:buSzPts val="1800"/>
              <a:buChar char="◦"/>
              <a:defRPr/>
            </a:lvl5pPr>
            <a:lvl6pPr marL="2743200" lvl="5" indent="-342900" algn="l">
              <a:lnSpc>
                <a:spcPct val="90000"/>
              </a:lnSpc>
              <a:spcBef>
                <a:spcPts val="400"/>
              </a:spcBef>
              <a:spcAft>
                <a:spcPts val="0"/>
              </a:spcAft>
              <a:buSzPts val="1800"/>
              <a:buChar char="◦"/>
              <a:defRPr/>
            </a:lvl6pPr>
            <a:lvl7pPr marL="3200400" lvl="6" indent="-342900" algn="l">
              <a:lnSpc>
                <a:spcPct val="90000"/>
              </a:lnSpc>
              <a:spcBef>
                <a:spcPts val="400"/>
              </a:spcBef>
              <a:spcAft>
                <a:spcPts val="0"/>
              </a:spcAft>
              <a:buSzPts val="1800"/>
              <a:buChar char="◦"/>
              <a:defRPr/>
            </a:lvl7pPr>
            <a:lvl8pPr marL="3657600" lvl="7" indent="-342900" algn="l">
              <a:lnSpc>
                <a:spcPct val="90000"/>
              </a:lnSpc>
              <a:spcBef>
                <a:spcPts val="400"/>
              </a:spcBef>
              <a:spcAft>
                <a:spcPts val="0"/>
              </a:spcAft>
              <a:buSzPts val="1800"/>
              <a:buChar char="◦"/>
              <a:defRPr/>
            </a:lvl8pPr>
            <a:lvl9pPr marL="4114800" lvl="8" indent="-342900" algn="l">
              <a:lnSpc>
                <a:spcPct val="90000"/>
              </a:lnSpc>
              <a:spcBef>
                <a:spcPts val="400"/>
              </a:spcBef>
              <a:spcAft>
                <a:spcPts val="400"/>
              </a:spcAft>
              <a:buSzPts val="1800"/>
              <a:buChar char="◦"/>
              <a:defRPr/>
            </a:lvl9pPr>
          </a:lstStyle>
          <a:p>
            <a:endParaRPr/>
          </a:p>
        </p:txBody>
      </p:sp>
      <p:sp>
        <p:nvSpPr>
          <p:cNvPr id="60" name="Google Shape;60;p28"/>
          <p:cNvSpPr txBox="1">
            <a:spLocks noGrp="1"/>
          </p:cNvSpPr>
          <p:nvPr>
            <p:ph type="body" idx="2"/>
          </p:nvPr>
        </p:nvSpPr>
        <p:spPr>
          <a:xfrm>
            <a:off x="6515944" y="2120900"/>
            <a:ext cx="4639736" cy="3748194"/>
          </a:xfrm>
          <a:prstGeom prst="rect">
            <a:avLst/>
          </a:prstGeom>
          <a:noFill/>
          <a:ln>
            <a:noFill/>
          </a:ln>
        </p:spPr>
        <p:txBody>
          <a:bodyPr spcFirstLastPara="1" wrap="square" lIns="0" tIns="45700" rIns="0" bIns="45700" anchor="t" anchorCtr="0">
            <a:normAutofit/>
          </a:bodyPr>
          <a:lstStyle>
            <a:lvl1pPr marL="457200" lvl="0" indent="-342900" algn="l">
              <a:lnSpc>
                <a:spcPct val="110000"/>
              </a:lnSpc>
              <a:spcBef>
                <a:spcPts val="1200"/>
              </a:spcBef>
              <a:spcAft>
                <a:spcPts val="0"/>
              </a:spcAft>
              <a:buSzPts val="1800"/>
              <a:buChar char=" "/>
              <a:defRPr/>
            </a:lvl1pPr>
            <a:lvl2pPr marL="914400" lvl="1" indent="-342900" algn="l">
              <a:lnSpc>
                <a:spcPct val="100000"/>
              </a:lnSpc>
              <a:spcBef>
                <a:spcPts val="200"/>
              </a:spcBef>
              <a:spcAft>
                <a:spcPts val="0"/>
              </a:spcAft>
              <a:buClr>
                <a:srgbClr val="3F3F3F"/>
              </a:buClr>
              <a:buSzPts val="1800"/>
              <a:buChar char="◦"/>
              <a:defRPr/>
            </a:lvl2pPr>
            <a:lvl3pPr marL="1371600" lvl="2" indent="-342900" algn="l">
              <a:lnSpc>
                <a:spcPct val="100000"/>
              </a:lnSpc>
              <a:spcBef>
                <a:spcPts val="400"/>
              </a:spcBef>
              <a:spcAft>
                <a:spcPts val="0"/>
              </a:spcAft>
              <a:buClr>
                <a:srgbClr val="3F3F3F"/>
              </a:buClr>
              <a:buSzPts val="1800"/>
              <a:buChar char="◦"/>
              <a:defRPr/>
            </a:lvl3pPr>
            <a:lvl4pPr marL="1828800" lvl="3" indent="-342900" algn="l">
              <a:lnSpc>
                <a:spcPct val="100000"/>
              </a:lnSpc>
              <a:spcBef>
                <a:spcPts val="400"/>
              </a:spcBef>
              <a:spcAft>
                <a:spcPts val="0"/>
              </a:spcAft>
              <a:buClr>
                <a:srgbClr val="3F3F3F"/>
              </a:buClr>
              <a:buSzPts val="1800"/>
              <a:buChar char="◦"/>
              <a:defRPr/>
            </a:lvl4pPr>
            <a:lvl5pPr marL="2286000" lvl="4" indent="-342900" algn="l">
              <a:lnSpc>
                <a:spcPct val="100000"/>
              </a:lnSpc>
              <a:spcBef>
                <a:spcPts val="400"/>
              </a:spcBef>
              <a:spcAft>
                <a:spcPts val="0"/>
              </a:spcAft>
              <a:buClr>
                <a:srgbClr val="3F3F3F"/>
              </a:buClr>
              <a:buSzPts val="1800"/>
              <a:buChar char="◦"/>
              <a:defRPr/>
            </a:lvl5pPr>
            <a:lvl6pPr marL="2743200" lvl="5" indent="-342900" algn="l">
              <a:lnSpc>
                <a:spcPct val="90000"/>
              </a:lnSpc>
              <a:spcBef>
                <a:spcPts val="400"/>
              </a:spcBef>
              <a:spcAft>
                <a:spcPts val="0"/>
              </a:spcAft>
              <a:buSzPts val="1800"/>
              <a:buChar char="◦"/>
              <a:defRPr/>
            </a:lvl6pPr>
            <a:lvl7pPr marL="3200400" lvl="6" indent="-342900" algn="l">
              <a:lnSpc>
                <a:spcPct val="90000"/>
              </a:lnSpc>
              <a:spcBef>
                <a:spcPts val="400"/>
              </a:spcBef>
              <a:spcAft>
                <a:spcPts val="0"/>
              </a:spcAft>
              <a:buSzPts val="1800"/>
              <a:buChar char="◦"/>
              <a:defRPr/>
            </a:lvl7pPr>
            <a:lvl8pPr marL="3657600" lvl="7" indent="-342900" algn="l">
              <a:lnSpc>
                <a:spcPct val="90000"/>
              </a:lnSpc>
              <a:spcBef>
                <a:spcPts val="400"/>
              </a:spcBef>
              <a:spcAft>
                <a:spcPts val="0"/>
              </a:spcAft>
              <a:buSzPts val="1800"/>
              <a:buChar char="◦"/>
              <a:defRPr/>
            </a:lvl8pPr>
            <a:lvl9pPr marL="4114800" lvl="8" indent="-342900" algn="l">
              <a:lnSpc>
                <a:spcPct val="90000"/>
              </a:lnSpc>
              <a:spcBef>
                <a:spcPts val="400"/>
              </a:spcBef>
              <a:spcAft>
                <a:spcPts val="400"/>
              </a:spcAft>
              <a:buSzPts val="1800"/>
              <a:buChar char="◦"/>
              <a:defRPr/>
            </a:lvl9pPr>
          </a:lstStyle>
          <a:p>
            <a:endParaRPr/>
          </a:p>
        </p:txBody>
      </p:sp>
      <p:sp>
        <p:nvSpPr>
          <p:cNvPr id="61" name="Google Shape;61;p28"/>
          <p:cNvSpPr txBox="1">
            <a:spLocks noGrp="1"/>
          </p:cNvSpPr>
          <p:nvPr>
            <p:ph type="dt" idx="10"/>
          </p:nvPr>
        </p:nvSpPr>
        <p:spPr>
          <a:xfrm>
            <a:off x="8218426" y="6446838"/>
            <a:ext cx="2584850" cy="365125"/>
          </a:xfrm>
          <a:prstGeom prst="rect">
            <a:avLst/>
          </a:prstGeom>
          <a:noFill/>
          <a:ln>
            <a:noFill/>
          </a:ln>
        </p:spPr>
        <p:txBody>
          <a:bodyPr spcFirstLastPara="1" wrap="square" lIns="91425" tIns="45700" rIns="91425" bIns="45700" anchor="ctr" anchorCtr="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2" name="Google Shape;62;p28"/>
          <p:cNvSpPr txBox="1">
            <a:spLocks noGrp="1"/>
          </p:cNvSpPr>
          <p:nvPr>
            <p:ph type="ftr" idx="11"/>
          </p:nvPr>
        </p:nvSpPr>
        <p:spPr>
          <a:xfrm>
            <a:off x="1097279" y="6446838"/>
            <a:ext cx="6818262"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3" name="Google Shape;63;p28"/>
          <p:cNvSpPr txBox="1">
            <a:spLocks noGrp="1"/>
          </p:cNvSpPr>
          <p:nvPr>
            <p:ph type="sldNum" idx="12"/>
          </p:nvPr>
        </p:nvSpPr>
        <p:spPr>
          <a:xfrm>
            <a:off x="10993582" y="6446838"/>
            <a:ext cx="780010" cy="365125"/>
          </a:xfrm>
          <a:prstGeom prst="rect">
            <a:avLst/>
          </a:prstGeom>
          <a:noFill/>
          <a:ln>
            <a:noFill/>
          </a:ln>
        </p:spPr>
        <p:txBody>
          <a:bodyPr spcFirstLastPara="1" wrap="square" lIns="91425" tIns="45700" rIns="91425" bIns="45700" anchor="ctr" anchorCtr="0">
            <a:noAutofit/>
          </a:bodyPr>
          <a:lstStyle>
            <a:lvl1pPr marL="0" marR="0" lvl="0" indent="0" algn="l">
              <a:lnSpc>
                <a:spcPct val="100000"/>
              </a:lnSpc>
              <a:spcBef>
                <a:spcPts val="0"/>
              </a:spcBef>
              <a:spcAft>
                <a:spcPts val="0"/>
              </a:spcAft>
              <a:buClr>
                <a:srgbClr val="000000"/>
              </a:buClr>
              <a:buSzPts val="800"/>
              <a:buFont typeface="Arial"/>
              <a:buNone/>
              <a:defRPr sz="800" b="0" i="0" u="none" strike="noStrike" cap="none">
                <a:solidFill>
                  <a:srgbClr val="FFFFFF"/>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800"/>
              <a:buFont typeface="Arial"/>
              <a:buNone/>
              <a:defRPr sz="800" b="0" i="0" u="none" strike="noStrike" cap="none">
                <a:solidFill>
                  <a:srgbClr val="FFFFFF"/>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800"/>
              <a:buFont typeface="Arial"/>
              <a:buNone/>
              <a:defRPr sz="800" b="0" i="0" u="none" strike="noStrike" cap="none">
                <a:solidFill>
                  <a:srgbClr val="FFFFFF"/>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800"/>
              <a:buFont typeface="Arial"/>
              <a:buNone/>
              <a:defRPr sz="800" b="0" i="0" u="none" strike="noStrike" cap="none">
                <a:solidFill>
                  <a:srgbClr val="FFFFFF"/>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800"/>
              <a:buFont typeface="Arial"/>
              <a:buNone/>
              <a:defRPr sz="800" b="0" i="0" u="none" strike="noStrike" cap="none">
                <a:solidFill>
                  <a:srgbClr val="FFFFFF"/>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800"/>
              <a:buFont typeface="Arial"/>
              <a:buNone/>
              <a:defRPr sz="800" b="0" i="0" u="none" strike="noStrike" cap="none">
                <a:solidFill>
                  <a:srgbClr val="FFFFFF"/>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800"/>
              <a:buFont typeface="Arial"/>
              <a:buNone/>
              <a:defRPr sz="800" b="0" i="0" u="none" strike="noStrike" cap="none">
                <a:solidFill>
                  <a:srgbClr val="FFFFFF"/>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800"/>
              <a:buFont typeface="Arial"/>
              <a:buNone/>
              <a:defRPr sz="800" b="0" i="0" u="none" strike="noStrike" cap="none">
                <a:solidFill>
                  <a:srgbClr val="FFFFFF"/>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800"/>
              <a:buFont typeface="Arial"/>
              <a:buNone/>
              <a:defRPr sz="800" b="0" i="0" u="none" strike="noStrike" cap="none">
                <a:solidFill>
                  <a:srgbClr val="FFFFFF"/>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matchingName="Content with Caption" type="objTx">
  <p:cSld name="OBJECT_WITH_CAPTION_TEXT">
    <p:spTree>
      <p:nvGrpSpPr>
        <p:cNvPr id="1" name="Shape 64"/>
        <p:cNvGrpSpPr/>
        <p:nvPr/>
      </p:nvGrpSpPr>
      <p:grpSpPr>
        <a:xfrm>
          <a:off x="0" y="0"/>
          <a:ext cx="0" cy="0"/>
          <a:chOff x="0" y="0"/>
          <a:chExt cx="0" cy="0"/>
        </a:xfrm>
      </p:grpSpPr>
      <p:sp>
        <p:nvSpPr>
          <p:cNvPr id="65" name="Google Shape;65;p31"/>
          <p:cNvSpPr/>
          <p:nvPr/>
        </p:nvSpPr>
        <p:spPr>
          <a:xfrm>
            <a:off x="16" y="0"/>
            <a:ext cx="4654296" cy="6858000"/>
          </a:xfrm>
          <a:prstGeom prst="rect">
            <a:avLst/>
          </a:prstGeom>
          <a:solidFill>
            <a:srgbClr val="262626"/>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6" name="Google Shape;66;p31"/>
          <p:cNvSpPr txBox="1">
            <a:spLocks noGrp="1"/>
          </p:cNvSpPr>
          <p:nvPr>
            <p:ph type="title"/>
          </p:nvPr>
        </p:nvSpPr>
        <p:spPr>
          <a:xfrm>
            <a:off x="643466" y="786383"/>
            <a:ext cx="3517567" cy="2093975"/>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rgbClr val="FFFFFF"/>
              </a:buClr>
              <a:buSzPts val="3600"/>
              <a:buFont typeface="Arial"/>
              <a:buNone/>
              <a:defRPr sz="3600" b="0">
                <a:solidFill>
                  <a:srgbClr val="FFFFFF"/>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7" name="Google Shape;67;p31"/>
          <p:cNvSpPr txBox="1">
            <a:spLocks noGrp="1"/>
          </p:cNvSpPr>
          <p:nvPr>
            <p:ph type="body" idx="1"/>
          </p:nvPr>
        </p:nvSpPr>
        <p:spPr>
          <a:xfrm>
            <a:off x="5458984" y="812799"/>
            <a:ext cx="5928344" cy="5294757"/>
          </a:xfrm>
          <a:prstGeom prst="rect">
            <a:avLst/>
          </a:prstGeom>
          <a:noFill/>
          <a:ln>
            <a:noFill/>
          </a:ln>
        </p:spPr>
        <p:txBody>
          <a:bodyPr spcFirstLastPara="1" wrap="square" lIns="0" tIns="45700" rIns="0" bIns="45700" anchor="t" anchorCtr="0">
            <a:normAutofit/>
          </a:bodyPr>
          <a:lstStyle>
            <a:lvl1pPr marL="457200" lvl="0" indent="-342900" algn="l">
              <a:lnSpc>
                <a:spcPct val="110000"/>
              </a:lnSpc>
              <a:spcBef>
                <a:spcPts val="1200"/>
              </a:spcBef>
              <a:spcAft>
                <a:spcPts val="0"/>
              </a:spcAft>
              <a:buSzPts val="1800"/>
              <a:buChar char=" "/>
              <a:defRPr/>
            </a:lvl1pPr>
            <a:lvl2pPr marL="914400" lvl="1" indent="-342900" algn="l">
              <a:lnSpc>
                <a:spcPct val="100000"/>
              </a:lnSpc>
              <a:spcBef>
                <a:spcPts val="200"/>
              </a:spcBef>
              <a:spcAft>
                <a:spcPts val="0"/>
              </a:spcAft>
              <a:buClr>
                <a:srgbClr val="3F3F3F"/>
              </a:buClr>
              <a:buSzPts val="1800"/>
              <a:buChar char="◦"/>
              <a:defRPr/>
            </a:lvl2pPr>
            <a:lvl3pPr marL="1371600" lvl="2" indent="-342900" algn="l">
              <a:lnSpc>
                <a:spcPct val="100000"/>
              </a:lnSpc>
              <a:spcBef>
                <a:spcPts val="400"/>
              </a:spcBef>
              <a:spcAft>
                <a:spcPts val="0"/>
              </a:spcAft>
              <a:buClr>
                <a:srgbClr val="3F3F3F"/>
              </a:buClr>
              <a:buSzPts val="1800"/>
              <a:buChar char="◦"/>
              <a:defRPr/>
            </a:lvl3pPr>
            <a:lvl4pPr marL="1828800" lvl="3" indent="-342900" algn="l">
              <a:lnSpc>
                <a:spcPct val="100000"/>
              </a:lnSpc>
              <a:spcBef>
                <a:spcPts val="400"/>
              </a:spcBef>
              <a:spcAft>
                <a:spcPts val="0"/>
              </a:spcAft>
              <a:buClr>
                <a:srgbClr val="3F3F3F"/>
              </a:buClr>
              <a:buSzPts val="1800"/>
              <a:buChar char="◦"/>
              <a:defRPr/>
            </a:lvl4pPr>
            <a:lvl5pPr marL="2286000" lvl="4" indent="-342900" algn="l">
              <a:lnSpc>
                <a:spcPct val="100000"/>
              </a:lnSpc>
              <a:spcBef>
                <a:spcPts val="400"/>
              </a:spcBef>
              <a:spcAft>
                <a:spcPts val="0"/>
              </a:spcAft>
              <a:buClr>
                <a:srgbClr val="3F3F3F"/>
              </a:buClr>
              <a:buSzPts val="1800"/>
              <a:buChar char="◦"/>
              <a:defRPr/>
            </a:lvl5pPr>
            <a:lvl6pPr marL="2743200" lvl="5" indent="-342900" algn="l">
              <a:lnSpc>
                <a:spcPct val="90000"/>
              </a:lnSpc>
              <a:spcBef>
                <a:spcPts val="400"/>
              </a:spcBef>
              <a:spcAft>
                <a:spcPts val="0"/>
              </a:spcAft>
              <a:buSzPts val="1800"/>
              <a:buChar char="◦"/>
              <a:defRPr/>
            </a:lvl6pPr>
            <a:lvl7pPr marL="3200400" lvl="6" indent="-342900" algn="l">
              <a:lnSpc>
                <a:spcPct val="90000"/>
              </a:lnSpc>
              <a:spcBef>
                <a:spcPts val="400"/>
              </a:spcBef>
              <a:spcAft>
                <a:spcPts val="0"/>
              </a:spcAft>
              <a:buSzPts val="1800"/>
              <a:buChar char="◦"/>
              <a:defRPr/>
            </a:lvl7pPr>
            <a:lvl8pPr marL="3657600" lvl="7" indent="-342900" algn="l">
              <a:lnSpc>
                <a:spcPct val="90000"/>
              </a:lnSpc>
              <a:spcBef>
                <a:spcPts val="400"/>
              </a:spcBef>
              <a:spcAft>
                <a:spcPts val="0"/>
              </a:spcAft>
              <a:buSzPts val="1800"/>
              <a:buChar char="◦"/>
              <a:defRPr/>
            </a:lvl8pPr>
            <a:lvl9pPr marL="4114800" lvl="8" indent="-342900" algn="l">
              <a:lnSpc>
                <a:spcPct val="90000"/>
              </a:lnSpc>
              <a:spcBef>
                <a:spcPts val="400"/>
              </a:spcBef>
              <a:spcAft>
                <a:spcPts val="400"/>
              </a:spcAft>
              <a:buSzPts val="1800"/>
              <a:buChar char="◦"/>
              <a:defRPr/>
            </a:lvl9pPr>
          </a:lstStyle>
          <a:p>
            <a:endParaRPr/>
          </a:p>
        </p:txBody>
      </p:sp>
      <p:sp>
        <p:nvSpPr>
          <p:cNvPr id="68" name="Google Shape;68;p31"/>
          <p:cNvSpPr txBox="1">
            <a:spLocks noGrp="1"/>
          </p:cNvSpPr>
          <p:nvPr>
            <p:ph type="body" idx="2"/>
          </p:nvPr>
        </p:nvSpPr>
        <p:spPr>
          <a:xfrm>
            <a:off x="643465" y="3043050"/>
            <a:ext cx="3517567" cy="3064505"/>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200"/>
              </a:spcBef>
              <a:spcAft>
                <a:spcPts val="0"/>
              </a:spcAft>
              <a:buSzPts val="1800"/>
              <a:buNone/>
              <a:defRPr sz="1800">
                <a:solidFill>
                  <a:srgbClr val="FFFFFF"/>
                </a:solidFill>
              </a:defRPr>
            </a:lvl1pPr>
            <a:lvl2pPr marL="914400" lvl="1" indent="-228600" algn="l">
              <a:lnSpc>
                <a:spcPct val="100000"/>
              </a:lnSpc>
              <a:spcBef>
                <a:spcPts val="200"/>
              </a:spcBef>
              <a:spcAft>
                <a:spcPts val="0"/>
              </a:spcAft>
              <a:buClr>
                <a:srgbClr val="3F3F3F"/>
              </a:buClr>
              <a:buSzPts val="1200"/>
              <a:buNone/>
              <a:defRPr sz="1200"/>
            </a:lvl2pPr>
            <a:lvl3pPr marL="1371600" lvl="2" indent="-228600" algn="l">
              <a:lnSpc>
                <a:spcPct val="100000"/>
              </a:lnSpc>
              <a:spcBef>
                <a:spcPts val="400"/>
              </a:spcBef>
              <a:spcAft>
                <a:spcPts val="0"/>
              </a:spcAft>
              <a:buClr>
                <a:srgbClr val="3F3F3F"/>
              </a:buClr>
              <a:buSzPts val="1000"/>
              <a:buNone/>
              <a:defRPr sz="1000"/>
            </a:lvl3pPr>
            <a:lvl4pPr marL="1828800" lvl="3" indent="-228600" algn="l">
              <a:lnSpc>
                <a:spcPct val="100000"/>
              </a:lnSpc>
              <a:spcBef>
                <a:spcPts val="400"/>
              </a:spcBef>
              <a:spcAft>
                <a:spcPts val="0"/>
              </a:spcAft>
              <a:buClr>
                <a:srgbClr val="3F3F3F"/>
              </a:buClr>
              <a:buSzPts val="900"/>
              <a:buNone/>
              <a:defRPr sz="900"/>
            </a:lvl4pPr>
            <a:lvl5pPr marL="2286000" lvl="4" indent="-228600" algn="l">
              <a:lnSpc>
                <a:spcPct val="100000"/>
              </a:lnSpc>
              <a:spcBef>
                <a:spcPts val="400"/>
              </a:spcBef>
              <a:spcAft>
                <a:spcPts val="0"/>
              </a:spcAft>
              <a:buClr>
                <a:srgbClr val="3F3F3F"/>
              </a:buClr>
              <a:buSzPts val="900"/>
              <a:buNone/>
              <a:defRPr sz="900"/>
            </a:lvl5pPr>
            <a:lvl6pPr marL="2743200" lvl="5" indent="-228600" algn="l">
              <a:lnSpc>
                <a:spcPct val="90000"/>
              </a:lnSpc>
              <a:spcBef>
                <a:spcPts val="400"/>
              </a:spcBef>
              <a:spcAft>
                <a:spcPts val="0"/>
              </a:spcAft>
              <a:buSzPts val="900"/>
              <a:buNone/>
              <a:defRPr sz="900"/>
            </a:lvl6pPr>
            <a:lvl7pPr marL="3200400" lvl="6" indent="-228600" algn="l">
              <a:lnSpc>
                <a:spcPct val="90000"/>
              </a:lnSpc>
              <a:spcBef>
                <a:spcPts val="400"/>
              </a:spcBef>
              <a:spcAft>
                <a:spcPts val="0"/>
              </a:spcAft>
              <a:buSzPts val="900"/>
              <a:buNone/>
              <a:defRPr sz="900"/>
            </a:lvl7pPr>
            <a:lvl8pPr marL="3657600" lvl="7" indent="-228600" algn="l">
              <a:lnSpc>
                <a:spcPct val="90000"/>
              </a:lnSpc>
              <a:spcBef>
                <a:spcPts val="400"/>
              </a:spcBef>
              <a:spcAft>
                <a:spcPts val="0"/>
              </a:spcAft>
              <a:buSzPts val="900"/>
              <a:buNone/>
              <a:defRPr sz="900"/>
            </a:lvl8pPr>
            <a:lvl9pPr marL="4114800" lvl="8" indent="-228600" algn="l">
              <a:lnSpc>
                <a:spcPct val="90000"/>
              </a:lnSpc>
              <a:spcBef>
                <a:spcPts val="400"/>
              </a:spcBef>
              <a:spcAft>
                <a:spcPts val="400"/>
              </a:spcAft>
              <a:buSzPts val="900"/>
              <a:buNone/>
              <a:defRPr sz="900"/>
            </a:lvl9pPr>
          </a:lstStyle>
          <a:p>
            <a:endParaRPr/>
          </a:p>
        </p:txBody>
      </p:sp>
      <p:sp>
        <p:nvSpPr>
          <p:cNvPr id="69" name="Google Shape;69;p31"/>
          <p:cNvSpPr txBox="1">
            <a:spLocks noGrp="1"/>
          </p:cNvSpPr>
          <p:nvPr>
            <p:ph type="dt" idx="10"/>
          </p:nvPr>
        </p:nvSpPr>
        <p:spPr>
          <a:xfrm>
            <a:off x="643464" y="6446520"/>
            <a:ext cx="3517568"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0" name="Google Shape;70;p31"/>
          <p:cNvSpPr txBox="1">
            <a:spLocks noGrp="1"/>
          </p:cNvSpPr>
          <p:nvPr>
            <p:ph type="ftr" idx="11"/>
          </p:nvPr>
        </p:nvSpPr>
        <p:spPr>
          <a:xfrm>
            <a:off x="5458983" y="6446520"/>
            <a:ext cx="5334019"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solidFill>
                  <a:schemeClr val="dk2"/>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1" name="Google Shape;71;p31"/>
          <p:cNvSpPr txBox="1">
            <a:spLocks noGrp="1"/>
          </p:cNvSpPr>
          <p:nvPr>
            <p:ph type="sldNum" idx="12"/>
          </p:nvPr>
        </p:nvSpPr>
        <p:spPr>
          <a:xfrm>
            <a:off x="10993582" y="6446838"/>
            <a:ext cx="780010" cy="365125"/>
          </a:xfrm>
          <a:prstGeom prst="rect">
            <a:avLst/>
          </a:prstGeom>
          <a:noFill/>
          <a:ln>
            <a:noFill/>
          </a:ln>
        </p:spPr>
        <p:txBody>
          <a:bodyPr spcFirstLastPara="1" wrap="square" lIns="91425" tIns="45700" rIns="91425" bIns="45700" anchor="ctr" anchorCtr="0">
            <a:noAutofit/>
          </a:bodyPr>
          <a:lstStyle>
            <a:lvl1pPr marL="0" marR="0" lvl="0" indent="0" algn="l">
              <a:lnSpc>
                <a:spcPct val="100000"/>
              </a:lnSpc>
              <a:spcBef>
                <a:spcPts val="0"/>
              </a:spcBef>
              <a:spcAft>
                <a:spcPts val="0"/>
              </a:spcAft>
              <a:buClr>
                <a:srgbClr val="000000"/>
              </a:buClr>
              <a:buSzPts val="800"/>
              <a:buFont typeface="Arial"/>
              <a:buNone/>
              <a:defRPr sz="800" b="0" i="0" u="none" strike="noStrike" cap="none">
                <a:solidFill>
                  <a:schemeClr val="dk2"/>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800"/>
              <a:buFont typeface="Arial"/>
              <a:buNone/>
              <a:defRPr sz="800" b="0" i="0" u="none" strike="noStrike" cap="none">
                <a:solidFill>
                  <a:schemeClr val="dk2"/>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800"/>
              <a:buFont typeface="Arial"/>
              <a:buNone/>
              <a:defRPr sz="800" b="0" i="0" u="none" strike="noStrike" cap="none">
                <a:solidFill>
                  <a:schemeClr val="dk2"/>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800"/>
              <a:buFont typeface="Arial"/>
              <a:buNone/>
              <a:defRPr sz="800" b="0" i="0" u="none" strike="noStrike" cap="none">
                <a:solidFill>
                  <a:schemeClr val="dk2"/>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800"/>
              <a:buFont typeface="Arial"/>
              <a:buNone/>
              <a:defRPr sz="800" b="0" i="0" u="none" strike="noStrike" cap="none">
                <a:solidFill>
                  <a:schemeClr val="dk2"/>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800"/>
              <a:buFont typeface="Arial"/>
              <a:buNone/>
              <a:defRPr sz="800" b="0" i="0" u="none" strike="noStrike" cap="none">
                <a:solidFill>
                  <a:schemeClr val="dk2"/>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800"/>
              <a:buFont typeface="Arial"/>
              <a:buNone/>
              <a:defRPr sz="800" b="0" i="0" u="none" strike="noStrike" cap="none">
                <a:solidFill>
                  <a:schemeClr val="dk2"/>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800"/>
              <a:buFont typeface="Arial"/>
              <a:buNone/>
              <a:defRPr sz="800" b="0" i="0" u="none" strike="noStrike" cap="none">
                <a:solidFill>
                  <a:schemeClr val="dk2"/>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800"/>
              <a:buFont typeface="Arial"/>
              <a:buNone/>
              <a:defRPr sz="800" b="0" i="0" u="none" strike="noStrike" cap="none">
                <a:solidFill>
                  <a:schemeClr val="dk2"/>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72"/>
        <p:cNvGrpSpPr/>
        <p:nvPr/>
      </p:nvGrpSpPr>
      <p:grpSpPr>
        <a:xfrm>
          <a:off x="0" y="0"/>
          <a:ext cx="0" cy="0"/>
          <a:chOff x="0" y="0"/>
          <a:chExt cx="0" cy="0"/>
        </a:xfrm>
      </p:grpSpPr>
      <p:sp>
        <p:nvSpPr>
          <p:cNvPr id="73" name="Google Shape;73;p32"/>
          <p:cNvSpPr txBox="1">
            <a:spLocks noGrp="1"/>
          </p:cNvSpPr>
          <p:nvPr>
            <p:ph type="title"/>
          </p:nvPr>
        </p:nvSpPr>
        <p:spPr>
          <a:xfrm>
            <a:off x="1097280" y="286603"/>
            <a:ext cx="10058400" cy="1450757"/>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rgbClr val="3F3F3F"/>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4" name="Google Shape;74;p32"/>
          <p:cNvSpPr txBox="1">
            <a:spLocks noGrp="1"/>
          </p:cNvSpPr>
          <p:nvPr>
            <p:ph type="body" idx="1"/>
          </p:nvPr>
        </p:nvSpPr>
        <p:spPr>
          <a:xfrm rot="5400000">
            <a:off x="4246034" y="-1040553"/>
            <a:ext cx="3760891" cy="10058400"/>
          </a:xfrm>
          <a:prstGeom prst="rect">
            <a:avLst/>
          </a:prstGeom>
          <a:noFill/>
          <a:ln>
            <a:noFill/>
          </a:ln>
        </p:spPr>
        <p:txBody>
          <a:bodyPr spcFirstLastPara="1" wrap="square" lIns="45700" tIns="0" rIns="45700" bIns="0" anchor="t" anchorCtr="0">
            <a:normAutofit/>
          </a:bodyPr>
          <a:lstStyle>
            <a:lvl1pPr marL="457200" lvl="0" indent="-342900" algn="l">
              <a:lnSpc>
                <a:spcPct val="110000"/>
              </a:lnSpc>
              <a:spcBef>
                <a:spcPts val="1200"/>
              </a:spcBef>
              <a:spcAft>
                <a:spcPts val="0"/>
              </a:spcAft>
              <a:buSzPts val="1800"/>
              <a:buChar char=" "/>
              <a:defRPr/>
            </a:lvl1pPr>
            <a:lvl2pPr marL="914400" lvl="1" indent="-342900" algn="l">
              <a:lnSpc>
                <a:spcPct val="100000"/>
              </a:lnSpc>
              <a:spcBef>
                <a:spcPts val="200"/>
              </a:spcBef>
              <a:spcAft>
                <a:spcPts val="0"/>
              </a:spcAft>
              <a:buClr>
                <a:srgbClr val="3F3F3F"/>
              </a:buClr>
              <a:buSzPts val="1800"/>
              <a:buChar char="◦"/>
              <a:defRPr/>
            </a:lvl2pPr>
            <a:lvl3pPr marL="1371600" lvl="2" indent="-342900" algn="l">
              <a:lnSpc>
                <a:spcPct val="100000"/>
              </a:lnSpc>
              <a:spcBef>
                <a:spcPts val="400"/>
              </a:spcBef>
              <a:spcAft>
                <a:spcPts val="0"/>
              </a:spcAft>
              <a:buClr>
                <a:srgbClr val="3F3F3F"/>
              </a:buClr>
              <a:buSzPts val="1800"/>
              <a:buChar char="◦"/>
              <a:defRPr/>
            </a:lvl3pPr>
            <a:lvl4pPr marL="1828800" lvl="3" indent="-342900" algn="l">
              <a:lnSpc>
                <a:spcPct val="100000"/>
              </a:lnSpc>
              <a:spcBef>
                <a:spcPts val="400"/>
              </a:spcBef>
              <a:spcAft>
                <a:spcPts val="0"/>
              </a:spcAft>
              <a:buClr>
                <a:srgbClr val="3F3F3F"/>
              </a:buClr>
              <a:buSzPts val="1800"/>
              <a:buChar char="◦"/>
              <a:defRPr/>
            </a:lvl4pPr>
            <a:lvl5pPr marL="2286000" lvl="4" indent="-342900" algn="l">
              <a:lnSpc>
                <a:spcPct val="100000"/>
              </a:lnSpc>
              <a:spcBef>
                <a:spcPts val="400"/>
              </a:spcBef>
              <a:spcAft>
                <a:spcPts val="0"/>
              </a:spcAft>
              <a:buClr>
                <a:srgbClr val="3F3F3F"/>
              </a:buClr>
              <a:buSzPts val="1800"/>
              <a:buChar char="◦"/>
              <a:defRPr/>
            </a:lvl5pPr>
            <a:lvl6pPr marL="2743200" lvl="5" indent="-342900" algn="l">
              <a:lnSpc>
                <a:spcPct val="90000"/>
              </a:lnSpc>
              <a:spcBef>
                <a:spcPts val="400"/>
              </a:spcBef>
              <a:spcAft>
                <a:spcPts val="0"/>
              </a:spcAft>
              <a:buSzPts val="1800"/>
              <a:buChar char="◦"/>
              <a:defRPr/>
            </a:lvl6pPr>
            <a:lvl7pPr marL="3200400" lvl="6" indent="-342900" algn="l">
              <a:lnSpc>
                <a:spcPct val="90000"/>
              </a:lnSpc>
              <a:spcBef>
                <a:spcPts val="400"/>
              </a:spcBef>
              <a:spcAft>
                <a:spcPts val="0"/>
              </a:spcAft>
              <a:buSzPts val="1800"/>
              <a:buChar char="◦"/>
              <a:defRPr/>
            </a:lvl7pPr>
            <a:lvl8pPr marL="3657600" lvl="7" indent="-342900" algn="l">
              <a:lnSpc>
                <a:spcPct val="90000"/>
              </a:lnSpc>
              <a:spcBef>
                <a:spcPts val="400"/>
              </a:spcBef>
              <a:spcAft>
                <a:spcPts val="0"/>
              </a:spcAft>
              <a:buSzPts val="1800"/>
              <a:buChar char="◦"/>
              <a:defRPr/>
            </a:lvl8pPr>
            <a:lvl9pPr marL="4114800" lvl="8" indent="-342900" algn="l">
              <a:lnSpc>
                <a:spcPct val="90000"/>
              </a:lnSpc>
              <a:spcBef>
                <a:spcPts val="400"/>
              </a:spcBef>
              <a:spcAft>
                <a:spcPts val="400"/>
              </a:spcAft>
              <a:buSzPts val="1800"/>
              <a:buChar char="◦"/>
              <a:defRPr/>
            </a:lvl9pPr>
          </a:lstStyle>
          <a:p>
            <a:endParaRPr/>
          </a:p>
        </p:txBody>
      </p:sp>
      <p:sp>
        <p:nvSpPr>
          <p:cNvPr id="75" name="Google Shape;75;p32"/>
          <p:cNvSpPr txBox="1">
            <a:spLocks noGrp="1"/>
          </p:cNvSpPr>
          <p:nvPr>
            <p:ph type="dt" idx="10"/>
          </p:nvPr>
        </p:nvSpPr>
        <p:spPr>
          <a:xfrm>
            <a:off x="8218426" y="6446838"/>
            <a:ext cx="2584850" cy="365125"/>
          </a:xfrm>
          <a:prstGeom prst="rect">
            <a:avLst/>
          </a:prstGeom>
          <a:noFill/>
          <a:ln>
            <a:noFill/>
          </a:ln>
        </p:spPr>
        <p:txBody>
          <a:bodyPr spcFirstLastPara="1" wrap="square" lIns="91425" tIns="45700" rIns="91425" bIns="45700" anchor="ctr" anchorCtr="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6" name="Google Shape;76;p32"/>
          <p:cNvSpPr txBox="1">
            <a:spLocks noGrp="1"/>
          </p:cNvSpPr>
          <p:nvPr>
            <p:ph type="ftr" idx="11"/>
          </p:nvPr>
        </p:nvSpPr>
        <p:spPr>
          <a:xfrm>
            <a:off x="1097279" y="6446838"/>
            <a:ext cx="6818262"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7" name="Google Shape;77;p32"/>
          <p:cNvSpPr txBox="1">
            <a:spLocks noGrp="1"/>
          </p:cNvSpPr>
          <p:nvPr>
            <p:ph type="sldNum" idx="12"/>
          </p:nvPr>
        </p:nvSpPr>
        <p:spPr>
          <a:xfrm>
            <a:off x="10993582" y="6446838"/>
            <a:ext cx="780010" cy="365125"/>
          </a:xfrm>
          <a:prstGeom prst="rect">
            <a:avLst/>
          </a:prstGeom>
          <a:noFill/>
          <a:ln>
            <a:noFill/>
          </a:ln>
        </p:spPr>
        <p:txBody>
          <a:bodyPr spcFirstLastPara="1" wrap="square" lIns="91425" tIns="45700" rIns="91425" bIns="45700" anchor="ctr" anchorCtr="0">
            <a:noAutofit/>
          </a:bodyPr>
          <a:lstStyle>
            <a:lvl1pPr marL="0" marR="0" lvl="0" indent="0" algn="l">
              <a:lnSpc>
                <a:spcPct val="100000"/>
              </a:lnSpc>
              <a:spcBef>
                <a:spcPts val="0"/>
              </a:spcBef>
              <a:spcAft>
                <a:spcPts val="0"/>
              </a:spcAft>
              <a:buClr>
                <a:srgbClr val="000000"/>
              </a:buClr>
              <a:buSzPts val="800"/>
              <a:buFont typeface="Arial"/>
              <a:buNone/>
              <a:defRPr sz="800" b="0" i="0" u="none" strike="noStrike" cap="none">
                <a:solidFill>
                  <a:srgbClr val="FFFFFF"/>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800"/>
              <a:buFont typeface="Arial"/>
              <a:buNone/>
              <a:defRPr sz="800" b="0" i="0" u="none" strike="noStrike" cap="none">
                <a:solidFill>
                  <a:srgbClr val="FFFFFF"/>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800"/>
              <a:buFont typeface="Arial"/>
              <a:buNone/>
              <a:defRPr sz="800" b="0" i="0" u="none" strike="noStrike" cap="none">
                <a:solidFill>
                  <a:srgbClr val="FFFFFF"/>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800"/>
              <a:buFont typeface="Arial"/>
              <a:buNone/>
              <a:defRPr sz="800" b="0" i="0" u="none" strike="noStrike" cap="none">
                <a:solidFill>
                  <a:srgbClr val="FFFFFF"/>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800"/>
              <a:buFont typeface="Arial"/>
              <a:buNone/>
              <a:defRPr sz="800" b="0" i="0" u="none" strike="noStrike" cap="none">
                <a:solidFill>
                  <a:srgbClr val="FFFFFF"/>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800"/>
              <a:buFont typeface="Arial"/>
              <a:buNone/>
              <a:defRPr sz="800" b="0" i="0" u="none" strike="noStrike" cap="none">
                <a:solidFill>
                  <a:srgbClr val="FFFFFF"/>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800"/>
              <a:buFont typeface="Arial"/>
              <a:buNone/>
              <a:defRPr sz="800" b="0" i="0" u="none" strike="noStrike" cap="none">
                <a:solidFill>
                  <a:srgbClr val="FFFFFF"/>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800"/>
              <a:buFont typeface="Arial"/>
              <a:buNone/>
              <a:defRPr sz="800" b="0" i="0" u="none" strike="noStrike" cap="none">
                <a:solidFill>
                  <a:srgbClr val="FFFFFF"/>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800"/>
              <a:buFont typeface="Arial"/>
              <a:buNone/>
              <a:defRPr sz="800" b="0" i="0" u="none" strike="noStrike" cap="none">
                <a:solidFill>
                  <a:srgbClr val="FFFFFF"/>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22"/>
          <p:cNvSpPr/>
          <p:nvPr/>
        </p:nvSpPr>
        <p:spPr>
          <a:xfrm>
            <a:off x="3175" y="6400800"/>
            <a:ext cx="12188825" cy="457200"/>
          </a:xfrm>
          <a:prstGeom prst="rect">
            <a:avLst/>
          </a:prstGeom>
          <a:solidFill>
            <a:srgbClr val="262626"/>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1" name="Google Shape;11;p22"/>
          <p:cNvSpPr txBox="1">
            <a:spLocks noGrp="1"/>
          </p:cNvSpPr>
          <p:nvPr>
            <p:ph type="title"/>
          </p:nvPr>
        </p:nvSpPr>
        <p:spPr>
          <a:xfrm>
            <a:off x="1097280" y="286603"/>
            <a:ext cx="10058400" cy="1450757"/>
          </a:xfrm>
          <a:prstGeom prst="rect">
            <a:avLst/>
          </a:prstGeom>
          <a:noFill/>
          <a:ln>
            <a:noFill/>
          </a:ln>
        </p:spPr>
        <p:txBody>
          <a:bodyPr spcFirstLastPara="1" wrap="square" lIns="91425" tIns="45700" rIns="91425" bIns="45700" anchor="b" anchorCtr="0">
            <a:normAutofit/>
          </a:bodyPr>
          <a:lstStyle>
            <a:lvl1pPr marR="0" lvl="0" algn="l" rtl="0">
              <a:lnSpc>
                <a:spcPct val="90000"/>
              </a:lnSpc>
              <a:spcBef>
                <a:spcPts val="0"/>
              </a:spcBef>
              <a:spcAft>
                <a:spcPts val="0"/>
              </a:spcAft>
              <a:buClr>
                <a:srgbClr val="3F3F3F"/>
              </a:buClr>
              <a:buSzPts val="4700"/>
              <a:buFont typeface="Arial"/>
              <a:buNone/>
              <a:defRPr sz="4700" b="0" i="0" u="none" strike="noStrike" cap="none">
                <a:solidFill>
                  <a:srgbClr val="3F3F3F"/>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12" name="Google Shape;12;p22"/>
          <p:cNvSpPr txBox="1">
            <a:spLocks noGrp="1"/>
          </p:cNvSpPr>
          <p:nvPr>
            <p:ph type="body" idx="1"/>
          </p:nvPr>
        </p:nvSpPr>
        <p:spPr>
          <a:xfrm>
            <a:off x="1097280" y="2108201"/>
            <a:ext cx="10058400" cy="3760891"/>
          </a:xfrm>
          <a:prstGeom prst="rect">
            <a:avLst/>
          </a:prstGeom>
          <a:noFill/>
          <a:ln>
            <a:noFill/>
          </a:ln>
        </p:spPr>
        <p:txBody>
          <a:bodyPr spcFirstLastPara="1" wrap="square" lIns="0" tIns="45700" rIns="0" bIns="45700" anchor="t" anchorCtr="0">
            <a:normAutofit/>
          </a:bodyPr>
          <a:lstStyle>
            <a:lvl1pPr marL="457200" marR="0" lvl="0" indent="-349250" algn="l" rtl="0">
              <a:lnSpc>
                <a:spcPct val="110000"/>
              </a:lnSpc>
              <a:spcBef>
                <a:spcPts val="1200"/>
              </a:spcBef>
              <a:spcAft>
                <a:spcPts val="0"/>
              </a:spcAft>
              <a:buClr>
                <a:schemeClr val="accent1"/>
              </a:buClr>
              <a:buSzPts val="1900"/>
              <a:buFont typeface="Arial"/>
              <a:buChar char=" "/>
              <a:defRPr sz="1900" b="0" i="0" u="none" strike="noStrike" cap="none">
                <a:solidFill>
                  <a:srgbClr val="3F3F3F"/>
                </a:solidFill>
                <a:latin typeface="Arial"/>
                <a:ea typeface="Arial"/>
                <a:cs typeface="Arial"/>
                <a:sym typeface="Arial"/>
              </a:defRPr>
            </a:lvl1pPr>
            <a:lvl2pPr marL="914400" marR="0" lvl="1" indent="-336550" algn="l" rtl="0">
              <a:lnSpc>
                <a:spcPct val="100000"/>
              </a:lnSpc>
              <a:spcBef>
                <a:spcPts val="200"/>
              </a:spcBef>
              <a:spcAft>
                <a:spcPts val="0"/>
              </a:spcAft>
              <a:buClr>
                <a:srgbClr val="3F3F3F"/>
              </a:buClr>
              <a:buSzPts val="1700"/>
              <a:buFont typeface="Arial"/>
              <a:buChar char="◦"/>
              <a:defRPr sz="1700" b="0" i="0" u="none" strike="noStrike" cap="none">
                <a:solidFill>
                  <a:srgbClr val="3F3F3F"/>
                </a:solidFill>
                <a:latin typeface="Arial"/>
                <a:ea typeface="Arial"/>
                <a:cs typeface="Arial"/>
                <a:sym typeface="Arial"/>
              </a:defRPr>
            </a:lvl2pPr>
            <a:lvl3pPr marL="1371600" marR="0" lvl="2" indent="-311150" algn="l" rtl="0">
              <a:lnSpc>
                <a:spcPct val="100000"/>
              </a:lnSpc>
              <a:spcBef>
                <a:spcPts val="400"/>
              </a:spcBef>
              <a:spcAft>
                <a:spcPts val="0"/>
              </a:spcAft>
              <a:buClr>
                <a:srgbClr val="3F3F3F"/>
              </a:buClr>
              <a:buSzPts val="1300"/>
              <a:buFont typeface="Arial"/>
              <a:buChar char="◦"/>
              <a:defRPr sz="1300" b="0" i="0" u="none" strike="noStrike" cap="none">
                <a:solidFill>
                  <a:srgbClr val="3F3F3F"/>
                </a:solidFill>
                <a:latin typeface="Arial"/>
                <a:ea typeface="Arial"/>
                <a:cs typeface="Arial"/>
                <a:sym typeface="Arial"/>
              </a:defRPr>
            </a:lvl3pPr>
            <a:lvl4pPr marL="1828800" marR="0" lvl="3" indent="-311150" algn="l" rtl="0">
              <a:lnSpc>
                <a:spcPct val="100000"/>
              </a:lnSpc>
              <a:spcBef>
                <a:spcPts val="400"/>
              </a:spcBef>
              <a:spcAft>
                <a:spcPts val="0"/>
              </a:spcAft>
              <a:buClr>
                <a:srgbClr val="3F3F3F"/>
              </a:buClr>
              <a:buSzPts val="1300"/>
              <a:buFont typeface="Arial"/>
              <a:buChar char="◦"/>
              <a:defRPr sz="1300" b="0" i="0" u="none" strike="noStrike" cap="none">
                <a:solidFill>
                  <a:srgbClr val="3F3F3F"/>
                </a:solidFill>
                <a:latin typeface="Arial"/>
                <a:ea typeface="Arial"/>
                <a:cs typeface="Arial"/>
                <a:sym typeface="Arial"/>
              </a:defRPr>
            </a:lvl4pPr>
            <a:lvl5pPr marL="2286000" marR="0" lvl="4" indent="-311150" algn="l" rtl="0">
              <a:lnSpc>
                <a:spcPct val="100000"/>
              </a:lnSpc>
              <a:spcBef>
                <a:spcPts val="400"/>
              </a:spcBef>
              <a:spcAft>
                <a:spcPts val="0"/>
              </a:spcAft>
              <a:buClr>
                <a:srgbClr val="3F3F3F"/>
              </a:buClr>
              <a:buSzPts val="1300"/>
              <a:buFont typeface="Arial"/>
              <a:buChar char="◦"/>
              <a:defRPr sz="1300" b="0" i="0" u="none" strike="noStrike" cap="none">
                <a:solidFill>
                  <a:srgbClr val="3F3F3F"/>
                </a:solidFill>
                <a:latin typeface="Arial"/>
                <a:ea typeface="Arial"/>
                <a:cs typeface="Arial"/>
                <a:sym typeface="Arial"/>
              </a:defRPr>
            </a:lvl5pPr>
            <a:lvl6pPr marL="2743200" marR="0" lvl="5" indent="-317500" algn="l" rtl="0">
              <a:lnSpc>
                <a:spcPct val="90000"/>
              </a:lnSpc>
              <a:spcBef>
                <a:spcPts val="400"/>
              </a:spcBef>
              <a:spcAft>
                <a:spcPts val="0"/>
              </a:spcAft>
              <a:buClr>
                <a:schemeClr val="accent1"/>
              </a:buClr>
              <a:buSzPts val="1400"/>
              <a:buFont typeface="Arial"/>
              <a:buChar char="◦"/>
              <a:defRPr sz="1400" b="0" i="0" u="none" strike="noStrike" cap="none">
                <a:solidFill>
                  <a:srgbClr val="3F3F3F"/>
                </a:solidFill>
                <a:latin typeface="Arial"/>
                <a:ea typeface="Arial"/>
                <a:cs typeface="Arial"/>
                <a:sym typeface="Arial"/>
              </a:defRPr>
            </a:lvl6pPr>
            <a:lvl7pPr marL="3200400" marR="0" lvl="6" indent="-317500" algn="l" rtl="0">
              <a:lnSpc>
                <a:spcPct val="90000"/>
              </a:lnSpc>
              <a:spcBef>
                <a:spcPts val="400"/>
              </a:spcBef>
              <a:spcAft>
                <a:spcPts val="0"/>
              </a:spcAft>
              <a:buClr>
                <a:schemeClr val="accent1"/>
              </a:buClr>
              <a:buSzPts val="1400"/>
              <a:buFont typeface="Arial"/>
              <a:buChar char="◦"/>
              <a:defRPr sz="1400" b="0" i="0" u="none" strike="noStrike" cap="none">
                <a:solidFill>
                  <a:srgbClr val="3F3F3F"/>
                </a:solidFill>
                <a:latin typeface="Arial"/>
                <a:ea typeface="Arial"/>
                <a:cs typeface="Arial"/>
                <a:sym typeface="Arial"/>
              </a:defRPr>
            </a:lvl7pPr>
            <a:lvl8pPr marL="3657600" marR="0" lvl="7" indent="-317500" algn="l" rtl="0">
              <a:lnSpc>
                <a:spcPct val="90000"/>
              </a:lnSpc>
              <a:spcBef>
                <a:spcPts val="400"/>
              </a:spcBef>
              <a:spcAft>
                <a:spcPts val="0"/>
              </a:spcAft>
              <a:buClr>
                <a:schemeClr val="accent1"/>
              </a:buClr>
              <a:buSzPts val="1400"/>
              <a:buFont typeface="Arial"/>
              <a:buChar char="◦"/>
              <a:defRPr sz="1400" b="0" i="0" u="none" strike="noStrike" cap="none">
                <a:solidFill>
                  <a:srgbClr val="3F3F3F"/>
                </a:solidFill>
                <a:latin typeface="Arial"/>
                <a:ea typeface="Arial"/>
                <a:cs typeface="Arial"/>
                <a:sym typeface="Arial"/>
              </a:defRPr>
            </a:lvl8pPr>
            <a:lvl9pPr marL="4114800" marR="0" lvl="8" indent="-317500" algn="l" rtl="0">
              <a:lnSpc>
                <a:spcPct val="90000"/>
              </a:lnSpc>
              <a:spcBef>
                <a:spcPts val="400"/>
              </a:spcBef>
              <a:spcAft>
                <a:spcPts val="400"/>
              </a:spcAft>
              <a:buClr>
                <a:schemeClr val="accent1"/>
              </a:buClr>
              <a:buSzPts val="1400"/>
              <a:buFont typeface="Arial"/>
              <a:buChar char="◦"/>
              <a:defRPr sz="1400" b="0" i="0" u="none" strike="noStrike" cap="none">
                <a:solidFill>
                  <a:srgbClr val="3F3F3F"/>
                </a:solidFill>
                <a:latin typeface="Arial"/>
                <a:ea typeface="Arial"/>
                <a:cs typeface="Arial"/>
                <a:sym typeface="Arial"/>
              </a:defRPr>
            </a:lvl9pPr>
          </a:lstStyle>
          <a:p>
            <a:endParaRPr/>
          </a:p>
        </p:txBody>
      </p:sp>
      <p:sp>
        <p:nvSpPr>
          <p:cNvPr id="13" name="Google Shape;13;p22"/>
          <p:cNvSpPr txBox="1">
            <a:spLocks noGrp="1"/>
          </p:cNvSpPr>
          <p:nvPr>
            <p:ph type="dt" idx="10"/>
          </p:nvPr>
        </p:nvSpPr>
        <p:spPr>
          <a:xfrm>
            <a:off x="8218426" y="6446838"/>
            <a:ext cx="2584850" cy="365125"/>
          </a:xfrm>
          <a:prstGeom prst="rect">
            <a:avLst/>
          </a:prstGeom>
          <a:noFill/>
          <a:ln>
            <a:noFill/>
          </a:ln>
        </p:spPr>
        <p:txBody>
          <a:bodyPr spcFirstLastPara="1" wrap="square" lIns="91425" tIns="45700" rIns="91425" bIns="45700" anchor="ctr" anchorCtr="0">
            <a:noAutofit/>
          </a:bodyPr>
          <a:lstStyle>
            <a:lvl1pPr marR="0" lvl="0" algn="r" rtl="0">
              <a:lnSpc>
                <a:spcPct val="100000"/>
              </a:lnSpc>
              <a:spcBef>
                <a:spcPts val="0"/>
              </a:spcBef>
              <a:spcAft>
                <a:spcPts val="0"/>
              </a:spcAft>
              <a:buClr>
                <a:srgbClr val="000000"/>
              </a:buClr>
              <a:buSzPts val="1400"/>
              <a:buFont typeface="Arial"/>
              <a:buNone/>
              <a:defRPr sz="800" b="0" i="0" u="none" strike="noStrike" cap="none">
                <a:solidFill>
                  <a:srgbClr val="FFFFFF"/>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9pPr>
          </a:lstStyle>
          <a:p>
            <a:endParaRPr/>
          </a:p>
        </p:txBody>
      </p:sp>
      <p:sp>
        <p:nvSpPr>
          <p:cNvPr id="14" name="Google Shape;14;p22"/>
          <p:cNvSpPr txBox="1">
            <a:spLocks noGrp="1"/>
          </p:cNvSpPr>
          <p:nvPr>
            <p:ph type="ftr" idx="11"/>
          </p:nvPr>
        </p:nvSpPr>
        <p:spPr>
          <a:xfrm>
            <a:off x="1097279" y="6446838"/>
            <a:ext cx="6818262" cy="365125"/>
          </a:xfrm>
          <a:prstGeom prst="rect">
            <a:avLst/>
          </a:prstGeom>
          <a:noFill/>
          <a:ln>
            <a:noFill/>
          </a:ln>
        </p:spPr>
        <p:txBody>
          <a:bodyPr spcFirstLastPara="1" wrap="square" lIns="91425" tIns="45700" rIns="91425" bIns="45700" anchor="ctr" anchorCtr="0">
            <a:noAutofit/>
          </a:bodyPr>
          <a:lstStyle>
            <a:lvl1pPr marR="0" lvl="0" algn="l" rtl="0">
              <a:lnSpc>
                <a:spcPct val="100000"/>
              </a:lnSpc>
              <a:spcBef>
                <a:spcPts val="0"/>
              </a:spcBef>
              <a:spcAft>
                <a:spcPts val="0"/>
              </a:spcAft>
              <a:buClr>
                <a:srgbClr val="000000"/>
              </a:buClr>
              <a:buSzPts val="1400"/>
              <a:buFont typeface="Arial"/>
              <a:buNone/>
              <a:defRPr sz="800" b="0" i="0" u="none" strike="noStrike" cap="none">
                <a:solidFill>
                  <a:srgbClr val="FFFFFF"/>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9pPr>
          </a:lstStyle>
          <a:p>
            <a:endParaRPr/>
          </a:p>
        </p:txBody>
      </p:sp>
      <p:sp>
        <p:nvSpPr>
          <p:cNvPr id="15" name="Google Shape;15;p22"/>
          <p:cNvSpPr txBox="1">
            <a:spLocks noGrp="1"/>
          </p:cNvSpPr>
          <p:nvPr>
            <p:ph type="sldNum" idx="12"/>
          </p:nvPr>
        </p:nvSpPr>
        <p:spPr>
          <a:xfrm>
            <a:off x="10993582" y="6446838"/>
            <a:ext cx="780010" cy="365125"/>
          </a:xfrm>
          <a:prstGeom prst="rect">
            <a:avLst/>
          </a:prstGeom>
          <a:noFill/>
          <a:ln>
            <a:noFill/>
          </a:ln>
        </p:spPr>
        <p:txBody>
          <a:bodyPr spcFirstLastPara="1" wrap="square" lIns="91425" tIns="45700" rIns="91425" bIns="45700" anchor="ctr" anchorCtr="0">
            <a:noAutofit/>
          </a:bodyPr>
          <a:lstStyle>
            <a:lvl1pPr marL="0" marR="0" lvl="0" indent="0" algn="l" rtl="0">
              <a:lnSpc>
                <a:spcPct val="100000"/>
              </a:lnSpc>
              <a:spcBef>
                <a:spcPts val="0"/>
              </a:spcBef>
              <a:spcAft>
                <a:spcPts val="0"/>
              </a:spcAft>
              <a:buClr>
                <a:srgbClr val="000000"/>
              </a:buClr>
              <a:buSzPts val="800"/>
              <a:buFont typeface="Arial"/>
              <a:buNone/>
              <a:defRPr sz="800" b="0" i="0" u="none" strike="noStrike" cap="none">
                <a:solidFill>
                  <a:srgbClr val="FFFFFF"/>
                </a:solidFill>
                <a:latin typeface="Arial"/>
                <a:ea typeface="Arial"/>
                <a:cs typeface="Arial"/>
                <a:sym typeface="Arial"/>
              </a:defRPr>
            </a:lvl1pPr>
            <a:lvl2pPr marL="0" marR="0" lvl="1" indent="0" algn="l" rtl="0">
              <a:lnSpc>
                <a:spcPct val="100000"/>
              </a:lnSpc>
              <a:spcBef>
                <a:spcPts val="0"/>
              </a:spcBef>
              <a:spcAft>
                <a:spcPts val="0"/>
              </a:spcAft>
              <a:buClr>
                <a:srgbClr val="000000"/>
              </a:buClr>
              <a:buSzPts val="800"/>
              <a:buFont typeface="Arial"/>
              <a:buNone/>
              <a:defRPr sz="800" b="0" i="0" u="none" strike="noStrike" cap="none">
                <a:solidFill>
                  <a:srgbClr val="FFFFFF"/>
                </a:solidFill>
                <a:latin typeface="Arial"/>
                <a:ea typeface="Arial"/>
                <a:cs typeface="Arial"/>
                <a:sym typeface="Arial"/>
              </a:defRPr>
            </a:lvl2pPr>
            <a:lvl3pPr marL="0" marR="0" lvl="2" indent="0" algn="l" rtl="0">
              <a:lnSpc>
                <a:spcPct val="100000"/>
              </a:lnSpc>
              <a:spcBef>
                <a:spcPts val="0"/>
              </a:spcBef>
              <a:spcAft>
                <a:spcPts val="0"/>
              </a:spcAft>
              <a:buClr>
                <a:srgbClr val="000000"/>
              </a:buClr>
              <a:buSzPts val="800"/>
              <a:buFont typeface="Arial"/>
              <a:buNone/>
              <a:defRPr sz="800" b="0" i="0" u="none" strike="noStrike" cap="none">
                <a:solidFill>
                  <a:srgbClr val="FFFFFF"/>
                </a:solidFill>
                <a:latin typeface="Arial"/>
                <a:ea typeface="Arial"/>
                <a:cs typeface="Arial"/>
                <a:sym typeface="Arial"/>
              </a:defRPr>
            </a:lvl3pPr>
            <a:lvl4pPr marL="0" marR="0" lvl="3" indent="0" algn="l" rtl="0">
              <a:lnSpc>
                <a:spcPct val="100000"/>
              </a:lnSpc>
              <a:spcBef>
                <a:spcPts val="0"/>
              </a:spcBef>
              <a:spcAft>
                <a:spcPts val="0"/>
              </a:spcAft>
              <a:buClr>
                <a:srgbClr val="000000"/>
              </a:buClr>
              <a:buSzPts val="800"/>
              <a:buFont typeface="Arial"/>
              <a:buNone/>
              <a:defRPr sz="800" b="0" i="0" u="none" strike="noStrike" cap="none">
                <a:solidFill>
                  <a:srgbClr val="FFFFFF"/>
                </a:solidFill>
                <a:latin typeface="Arial"/>
                <a:ea typeface="Arial"/>
                <a:cs typeface="Arial"/>
                <a:sym typeface="Arial"/>
              </a:defRPr>
            </a:lvl4pPr>
            <a:lvl5pPr marL="0" marR="0" lvl="4" indent="0" algn="l" rtl="0">
              <a:lnSpc>
                <a:spcPct val="100000"/>
              </a:lnSpc>
              <a:spcBef>
                <a:spcPts val="0"/>
              </a:spcBef>
              <a:spcAft>
                <a:spcPts val="0"/>
              </a:spcAft>
              <a:buClr>
                <a:srgbClr val="000000"/>
              </a:buClr>
              <a:buSzPts val="800"/>
              <a:buFont typeface="Arial"/>
              <a:buNone/>
              <a:defRPr sz="800" b="0" i="0" u="none" strike="noStrike" cap="none">
                <a:solidFill>
                  <a:srgbClr val="FFFFFF"/>
                </a:solidFill>
                <a:latin typeface="Arial"/>
                <a:ea typeface="Arial"/>
                <a:cs typeface="Arial"/>
                <a:sym typeface="Arial"/>
              </a:defRPr>
            </a:lvl5pPr>
            <a:lvl6pPr marL="0" marR="0" lvl="5" indent="0" algn="l" rtl="0">
              <a:lnSpc>
                <a:spcPct val="100000"/>
              </a:lnSpc>
              <a:spcBef>
                <a:spcPts val="0"/>
              </a:spcBef>
              <a:spcAft>
                <a:spcPts val="0"/>
              </a:spcAft>
              <a:buClr>
                <a:srgbClr val="000000"/>
              </a:buClr>
              <a:buSzPts val="800"/>
              <a:buFont typeface="Arial"/>
              <a:buNone/>
              <a:defRPr sz="800" b="0" i="0" u="none" strike="noStrike" cap="none">
                <a:solidFill>
                  <a:srgbClr val="FFFFFF"/>
                </a:solidFill>
                <a:latin typeface="Arial"/>
                <a:ea typeface="Arial"/>
                <a:cs typeface="Arial"/>
                <a:sym typeface="Arial"/>
              </a:defRPr>
            </a:lvl6pPr>
            <a:lvl7pPr marL="0" marR="0" lvl="6" indent="0" algn="l" rtl="0">
              <a:lnSpc>
                <a:spcPct val="100000"/>
              </a:lnSpc>
              <a:spcBef>
                <a:spcPts val="0"/>
              </a:spcBef>
              <a:spcAft>
                <a:spcPts val="0"/>
              </a:spcAft>
              <a:buClr>
                <a:srgbClr val="000000"/>
              </a:buClr>
              <a:buSzPts val="800"/>
              <a:buFont typeface="Arial"/>
              <a:buNone/>
              <a:defRPr sz="800" b="0" i="0" u="none" strike="noStrike" cap="none">
                <a:solidFill>
                  <a:srgbClr val="FFFFFF"/>
                </a:solidFill>
                <a:latin typeface="Arial"/>
                <a:ea typeface="Arial"/>
                <a:cs typeface="Arial"/>
                <a:sym typeface="Arial"/>
              </a:defRPr>
            </a:lvl7pPr>
            <a:lvl8pPr marL="0" marR="0" lvl="7" indent="0" algn="l" rtl="0">
              <a:lnSpc>
                <a:spcPct val="100000"/>
              </a:lnSpc>
              <a:spcBef>
                <a:spcPts val="0"/>
              </a:spcBef>
              <a:spcAft>
                <a:spcPts val="0"/>
              </a:spcAft>
              <a:buClr>
                <a:srgbClr val="000000"/>
              </a:buClr>
              <a:buSzPts val="800"/>
              <a:buFont typeface="Arial"/>
              <a:buNone/>
              <a:defRPr sz="800" b="0" i="0" u="none" strike="noStrike" cap="none">
                <a:solidFill>
                  <a:srgbClr val="FFFFFF"/>
                </a:solidFill>
                <a:latin typeface="Arial"/>
                <a:ea typeface="Arial"/>
                <a:cs typeface="Arial"/>
                <a:sym typeface="Arial"/>
              </a:defRPr>
            </a:lvl8pPr>
            <a:lvl9pPr marL="0" marR="0" lvl="8" indent="0" algn="l" rtl="0">
              <a:lnSpc>
                <a:spcPct val="100000"/>
              </a:lnSpc>
              <a:spcBef>
                <a:spcPts val="0"/>
              </a:spcBef>
              <a:spcAft>
                <a:spcPts val="0"/>
              </a:spcAft>
              <a:buClr>
                <a:srgbClr val="000000"/>
              </a:buClr>
              <a:buSzPts val="800"/>
              <a:buFont typeface="Arial"/>
              <a:buNone/>
              <a:defRPr sz="800" b="0" i="0" u="none" strike="noStrike" cap="none">
                <a:solidFill>
                  <a:srgbClr val="FFFFFF"/>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cxnSp>
        <p:nvCxnSpPr>
          <p:cNvPr id="16" name="Google Shape;16;p22"/>
          <p:cNvCxnSpPr/>
          <p:nvPr/>
        </p:nvCxnSpPr>
        <p:spPr>
          <a:xfrm>
            <a:off x="1193532" y="1897380"/>
            <a:ext cx="9966960" cy="0"/>
          </a:xfrm>
          <a:prstGeom prst="straightConnector1">
            <a:avLst/>
          </a:prstGeom>
          <a:noFill/>
          <a:ln w="12700" cap="flat" cmpd="sng">
            <a:solidFill>
              <a:srgbClr val="3F3F3F"/>
            </a:solidFill>
            <a:prstDash val="solid"/>
            <a:round/>
            <a:headEnd type="none" w="sm" len="sm"/>
            <a:tailEnd type="none" w="sm" len="sm"/>
          </a:ln>
        </p:spPr>
      </p:cxn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13.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13.xml"/><Relationship Id="rId1" Type="http://schemas.openxmlformats.org/officeDocument/2006/relationships/slideLayout" Target="../slideLayouts/slideLayout5.xml"/><Relationship Id="rId4" Type="http://schemas.openxmlformats.org/officeDocument/2006/relationships/image" Target="../media/image2.png"/></Relationships>
</file>

<file path=ppt/slides/_rels/slide1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4.xml"/><Relationship Id="rId1" Type="http://schemas.openxmlformats.org/officeDocument/2006/relationships/slideLayout" Target="../slideLayouts/slideLayout5.xml"/><Relationship Id="rId4" Type="http://schemas.openxmlformats.org/officeDocument/2006/relationships/image" Target="../media/image8.png"/></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88"/>
        <p:cNvGrpSpPr/>
        <p:nvPr/>
      </p:nvGrpSpPr>
      <p:grpSpPr>
        <a:xfrm>
          <a:off x="0" y="0"/>
          <a:ext cx="0" cy="0"/>
          <a:chOff x="0" y="0"/>
          <a:chExt cx="0" cy="0"/>
        </a:xfrm>
      </p:grpSpPr>
      <p:sp>
        <p:nvSpPr>
          <p:cNvPr id="89" name="Google Shape;89;p1"/>
          <p:cNvSpPr/>
          <p:nvPr/>
        </p:nvSpPr>
        <p:spPr>
          <a:xfrm>
            <a:off x="0" y="1"/>
            <a:ext cx="12192000" cy="6857999"/>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90" name="Google Shape;90;p1"/>
          <p:cNvSpPr txBox="1">
            <a:spLocks noGrp="1"/>
          </p:cNvSpPr>
          <p:nvPr>
            <p:ph type="ctrTitle"/>
          </p:nvPr>
        </p:nvSpPr>
        <p:spPr>
          <a:xfrm>
            <a:off x="5289754" y="639097"/>
            <a:ext cx="6253317" cy="3686015"/>
          </a:xfrm>
          <a:prstGeom prst="rect">
            <a:avLst/>
          </a:prstGeom>
          <a:noFill/>
          <a:ln>
            <a:noFill/>
          </a:ln>
        </p:spPr>
        <p:txBody>
          <a:bodyPr spcFirstLastPara="1" wrap="square" lIns="91425" tIns="45700" rIns="91425" bIns="45700" anchor="b" anchorCtr="0">
            <a:normAutofit/>
          </a:bodyPr>
          <a:lstStyle/>
          <a:p>
            <a:pPr marL="0" lvl="0" indent="0" algn="l" rtl="0">
              <a:lnSpc>
                <a:spcPct val="90000"/>
              </a:lnSpc>
              <a:spcBef>
                <a:spcPts val="0"/>
              </a:spcBef>
              <a:spcAft>
                <a:spcPts val="0"/>
              </a:spcAft>
              <a:buClr>
                <a:srgbClr val="262626"/>
              </a:buClr>
              <a:buSzPct val="100000"/>
              <a:buFont typeface="Arial"/>
              <a:buNone/>
            </a:pPr>
            <a:r>
              <a:rPr lang="en-US" sz="8000"/>
              <a:t>Project and Change Management</a:t>
            </a:r>
            <a:endParaRPr/>
          </a:p>
        </p:txBody>
      </p:sp>
      <p:sp>
        <p:nvSpPr>
          <p:cNvPr id="91" name="Google Shape;91;p1"/>
          <p:cNvSpPr txBox="1">
            <a:spLocks noGrp="1"/>
          </p:cNvSpPr>
          <p:nvPr>
            <p:ph type="subTitle" idx="1"/>
          </p:nvPr>
        </p:nvSpPr>
        <p:spPr>
          <a:xfrm>
            <a:off x="5289753" y="4672739"/>
            <a:ext cx="6269347" cy="1021498"/>
          </a:xfrm>
          <a:prstGeom prst="rect">
            <a:avLst/>
          </a:prstGeom>
          <a:noFill/>
          <a:ln>
            <a:noFill/>
          </a:ln>
        </p:spPr>
        <p:txBody>
          <a:bodyPr spcFirstLastPara="1" wrap="square" lIns="91425" tIns="45700" rIns="91425" bIns="45700" anchor="t" anchorCtr="0">
            <a:normAutofit fontScale="85000" lnSpcReduction="20000"/>
          </a:bodyPr>
          <a:lstStyle/>
          <a:p>
            <a:pPr marL="0" lvl="0" indent="0" algn="l" rtl="0">
              <a:lnSpc>
                <a:spcPct val="110000"/>
              </a:lnSpc>
              <a:spcBef>
                <a:spcPts val="0"/>
              </a:spcBef>
              <a:spcAft>
                <a:spcPts val="0"/>
              </a:spcAft>
              <a:buSzPct val="117647"/>
              <a:buNone/>
            </a:pPr>
            <a:r>
              <a:rPr lang="en-US" sz="2400">
                <a:solidFill>
                  <a:srgbClr val="262626"/>
                </a:solidFill>
              </a:rPr>
              <a:t>UNIT 6.1 DRIVERS OF ORGANISATIONAL CHANGE</a:t>
            </a:r>
            <a:endParaRPr/>
          </a:p>
          <a:p>
            <a:pPr marL="0" lvl="0" indent="0" algn="l" rtl="0">
              <a:lnSpc>
                <a:spcPct val="110000"/>
              </a:lnSpc>
              <a:spcBef>
                <a:spcPts val="0"/>
              </a:spcBef>
              <a:spcAft>
                <a:spcPts val="0"/>
              </a:spcAft>
              <a:buSzPct val="117647"/>
              <a:buNone/>
            </a:pPr>
            <a:endParaRPr sz="2400">
              <a:solidFill>
                <a:srgbClr val="262626"/>
              </a:solidFill>
            </a:endParaRPr>
          </a:p>
          <a:p>
            <a:pPr marL="0" lvl="0" indent="0" algn="l" rtl="0">
              <a:lnSpc>
                <a:spcPct val="110000"/>
              </a:lnSpc>
              <a:spcBef>
                <a:spcPts val="0"/>
              </a:spcBef>
              <a:spcAft>
                <a:spcPts val="0"/>
              </a:spcAft>
              <a:buSzPct val="117647"/>
              <a:buNone/>
            </a:pPr>
            <a:r>
              <a:rPr lang="en-US">
                <a:solidFill>
                  <a:srgbClr val="262626"/>
                </a:solidFill>
              </a:rPr>
              <a:t>Lesson 2 - SWOT analysis</a:t>
            </a:r>
            <a:endParaRPr/>
          </a:p>
        </p:txBody>
      </p:sp>
      <p:pic>
        <p:nvPicPr>
          <p:cNvPr id="92" name="Google Shape;92;p1" descr="A picture containing building, sitting, bench, side&#10;&#10;Description automatically generated"/>
          <p:cNvPicPr preferRelativeResize="0"/>
          <p:nvPr/>
        </p:nvPicPr>
        <p:blipFill rotWithShape="1">
          <a:blip r:embed="rId3">
            <a:alphaModFix/>
          </a:blip>
          <a:srcRect/>
          <a:stretch/>
        </p:blipFill>
        <p:spPr>
          <a:xfrm>
            <a:off x="-1" y="1"/>
            <a:ext cx="4635315" cy="6857999"/>
          </a:xfrm>
          <a:prstGeom prst="rect">
            <a:avLst/>
          </a:prstGeom>
          <a:noFill/>
          <a:ln>
            <a:noFill/>
          </a:ln>
        </p:spPr>
      </p:pic>
      <p:cxnSp>
        <p:nvCxnSpPr>
          <p:cNvPr id="93" name="Google Shape;93;p1"/>
          <p:cNvCxnSpPr/>
          <p:nvPr/>
        </p:nvCxnSpPr>
        <p:spPr>
          <a:xfrm>
            <a:off x="5427754" y="4498925"/>
            <a:ext cx="5636107" cy="0"/>
          </a:xfrm>
          <a:prstGeom prst="straightConnector1">
            <a:avLst/>
          </a:prstGeom>
          <a:noFill/>
          <a:ln w="12700" cap="flat" cmpd="sng">
            <a:solidFill>
              <a:srgbClr val="3F3F3F"/>
            </a:solidFill>
            <a:prstDash val="solid"/>
            <a:round/>
            <a:headEnd type="none" w="sm" len="sm"/>
            <a:tailEnd type="none" w="sm" len="sm"/>
          </a:ln>
        </p:spPr>
      </p:cxnSp>
      <p:pic>
        <p:nvPicPr>
          <p:cNvPr id="7" name="Picture 6">
            <a:extLst>
              <a:ext uri="{FF2B5EF4-FFF2-40B4-BE49-F238E27FC236}">
                <a16:creationId xmlns:a16="http://schemas.microsoft.com/office/drawing/2014/main" id="{99483CB1-21ED-4841-910A-B0D824A69992}"/>
              </a:ext>
            </a:extLst>
          </p:cNvPr>
          <p:cNvPicPr>
            <a:picLocks noChangeAspect="1"/>
          </p:cNvPicPr>
          <p:nvPr/>
        </p:nvPicPr>
        <p:blipFill>
          <a:blip r:embed="rId4"/>
          <a:stretch>
            <a:fillRect/>
          </a:stretch>
        </p:blipFill>
        <p:spPr>
          <a:xfrm>
            <a:off x="0" y="4064"/>
            <a:ext cx="12192000" cy="672106"/>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48"/>
        <p:cNvGrpSpPr/>
        <p:nvPr/>
      </p:nvGrpSpPr>
      <p:grpSpPr>
        <a:xfrm>
          <a:off x="0" y="0"/>
          <a:ext cx="0" cy="0"/>
          <a:chOff x="0" y="0"/>
          <a:chExt cx="0" cy="0"/>
        </a:xfrm>
      </p:grpSpPr>
      <p:graphicFrame>
        <p:nvGraphicFramePr>
          <p:cNvPr id="149" name="Google Shape;149;ge1d9518744_1_1"/>
          <p:cNvGraphicFramePr/>
          <p:nvPr/>
        </p:nvGraphicFramePr>
        <p:xfrm>
          <a:off x="1043713" y="705400"/>
          <a:ext cx="3000000" cy="3000000"/>
        </p:xfrm>
        <a:graphic>
          <a:graphicData uri="http://schemas.openxmlformats.org/drawingml/2006/table">
            <a:tbl>
              <a:tblPr>
                <a:noFill/>
                <a:tableStyleId>{D9484573-C29E-4D4E-8497-ED5FD9E38D36}</a:tableStyleId>
              </a:tblPr>
              <a:tblGrid>
                <a:gridCol w="3646925">
                  <a:extLst>
                    <a:ext uri="{9D8B030D-6E8A-4147-A177-3AD203B41FA5}">
                      <a16:colId xmlns:a16="http://schemas.microsoft.com/office/drawing/2014/main" val="20000"/>
                    </a:ext>
                  </a:extLst>
                </a:gridCol>
                <a:gridCol w="3228825">
                  <a:extLst>
                    <a:ext uri="{9D8B030D-6E8A-4147-A177-3AD203B41FA5}">
                      <a16:colId xmlns:a16="http://schemas.microsoft.com/office/drawing/2014/main" val="20001"/>
                    </a:ext>
                  </a:extLst>
                </a:gridCol>
                <a:gridCol w="3228825">
                  <a:extLst>
                    <a:ext uri="{9D8B030D-6E8A-4147-A177-3AD203B41FA5}">
                      <a16:colId xmlns:a16="http://schemas.microsoft.com/office/drawing/2014/main" val="20002"/>
                    </a:ext>
                  </a:extLst>
                </a:gridCol>
              </a:tblGrid>
              <a:tr h="835350">
                <a:tc gridSpan="3">
                  <a:txBody>
                    <a:bodyPr/>
                    <a:lstStyle/>
                    <a:p>
                      <a:pPr marL="0" marR="0" lvl="0" indent="0" algn="ctr" rtl="0">
                        <a:lnSpc>
                          <a:spcPct val="115000"/>
                        </a:lnSpc>
                        <a:spcBef>
                          <a:spcPts val="0"/>
                        </a:spcBef>
                        <a:spcAft>
                          <a:spcPts val="0"/>
                        </a:spcAft>
                        <a:buClr>
                          <a:srgbClr val="000000"/>
                        </a:buClr>
                        <a:buSzPts val="2000"/>
                        <a:buFont typeface="Arial"/>
                        <a:buNone/>
                      </a:pPr>
                      <a:r>
                        <a:rPr lang="en-US" sz="2000" b="1" u="none" strike="noStrike" cap="none"/>
                        <a:t>Threats</a:t>
                      </a:r>
                      <a:endParaRPr sz="2000" b="1" u="none" strike="noStrike" cap="none"/>
                    </a:p>
                  </a:txBody>
                  <a:tcPr marL="68575" marR="68575" marT="91425" marB="91425"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FFC000"/>
                    </a:solidFill>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0"/>
                  </a:ext>
                </a:extLst>
              </a:tr>
              <a:tr h="883725">
                <a:tc>
                  <a:txBody>
                    <a:bodyPr/>
                    <a:lstStyle/>
                    <a:p>
                      <a:pPr marL="0" marR="0" lvl="0" indent="0" algn="l" rtl="0">
                        <a:lnSpc>
                          <a:spcPct val="115000"/>
                        </a:lnSpc>
                        <a:spcBef>
                          <a:spcPts val="0"/>
                        </a:spcBef>
                        <a:spcAft>
                          <a:spcPts val="0"/>
                        </a:spcAft>
                        <a:buClr>
                          <a:srgbClr val="000000"/>
                        </a:buClr>
                        <a:buSzPts val="2000"/>
                        <a:buFont typeface="Arial"/>
                        <a:buNone/>
                      </a:pPr>
                      <a:r>
                        <a:rPr lang="en-US" sz="2000" b="1" u="none" strike="noStrike" cap="none"/>
                        <a:t>New regulations</a:t>
                      </a:r>
                      <a:endParaRPr sz="2000" b="1" u="none" strike="noStrike" cap="none"/>
                    </a:p>
                  </a:txBody>
                  <a:tcPr marL="68575" marR="68575" marT="91425" marB="91425">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EEECE1"/>
                    </a:solidFill>
                  </a:tcPr>
                </a:tc>
                <a:tc>
                  <a:txBody>
                    <a:bodyPr/>
                    <a:lstStyle/>
                    <a:p>
                      <a:pPr marL="0" marR="0" lvl="0" indent="0" algn="l" rtl="0">
                        <a:lnSpc>
                          <a:spcPct val="115000"/>
                        </a:lnSpc>
                        <a:spcBef>
                          <a:spcPts val="0"/>
                        </a:spcBef>
                        <a:spcAft>
                          <a:spcPts val="0"/>
                        </a:spcAft>
                        <a:buClr>
                          <a:srgbClr val="000000"/>
                        </a:buClr>
                        <a:buSzPts val="2000"/>
                        <a:buFont typeface="Arial"/>
                        <a:buNone/>
                      </a:pPr>
                      <a:r>
                        <a:rPr lang="en-US" sz="2000" b="1" u="none" strike="noStrike" cap="none"/>
                        <a:t>New market entrants</a:t>
                      </a:r>
                      <a:endParaRPr sz="2000" b="1" u="none" strike="noStrike" cap="none"/>
                    </a:p>
                  </a:txBody>
                  <a:tcPr marL="68575" marR="68575" marT="91425" marB="91425">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EEECE1"/>
                    </a:solidFill>
                  </a:tcPr>
                </a:tc>
                <a:tc>
                  <a:txBody>
                    <a:bodyPr/>
                    <a:lstStyle/>
                    <a:p>
                      <a:pPr marL="0" marR="0" lvl="0" indent="0" algn="l" rtl="0">
                        <a:lnSpc>
                          <a:spcPct val="115000"/>
                        </a:lnSpc>
                        <a:spcBef>
                          <a:spcPts val="0"/>
                        </a:spcBef>
                        <a:spcAft>
                          <a:spcPts val="0"/>
                        </a:spcAft>
                        <a:buClr>
                          <a:srgbClr val="000000"/>
                        </a:buClr>
                        <a:buSzPts val="2000"/>
                        <a:buFont typeface="Arial"/>
                        <a:buNone/>
                      </a:pPr>
                      <a:r>
                        <a:rPr lang="en-US" sz="2000" b="1" u="none" strike="noStrike" cap="none"/>
                        <a:t>New substitute products</a:t>
                      </a:r>
                      <a:endParaRPr sz="2000" b="1" u="none" strike="noStrike" cap="none"/>
                    </a:p>
                  </a:txBody>
                  <a:tcPr marL="68575" marR="68575" marT="91425" marB="91425">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EEECE1"/>
                    </a:solidFill>
                  </a:tcPr>
                </a:tc>
                <a:extLst>
                  <a:ext uri="{0D108BD9-81ED-4DB2-BD59-A6C34878D82A}">
                    <a16:rowId xmlns:a16="http://schemas.microsoft.com/office/drawing/2014/main" val="10001"/>
                  </a:ext>
                </a:extLst>
              </a:tr>
              <a:tr h="1098225">
                <a:tc>
                  <a:txBody>
                    <a:bodyPr/>
                    <a:lstStyle/>
                    <a:p>
                      <a:pPr marL="0" marR="0" lvl="0" indent="0" algn="l" rtl="0">
                        <a:lnSpc>
                          <a:spcPct val="115000"/>
                        </a:lnSpc>
                        <a:spcBef>
                          <a:spcPts val="0"/>
                        </a:spcBef>
                        <a:spcAft>
                          <a:spcPts val="0"/>
                        </a:spcAft>
                        <a:buClr>
                          <a:srgbClr val="000000"/>
                        </a:buClr>
                        <a:buSzPts val="2000"/>
                        <a:buFont typeface="Arial"/>
                        <a:buNone/>
                      </a:pPr>
                      <a:r>
                        <a:rPr lang="en-US" sz="2000" b="1" u="none" strike="noStrike" cap="none"/>
                        <a:t>Economic downturn</a:t>
                      </a:r>
                      <a:endParaRPr sz="2000" b="1" u="none" strike="noStrike" cap="none"/>
                    </a:p>
                  </a:txBody>
                  <a:tcPr marL="68575" marR="68575" marT="91425" marB="91425">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EEECE1"/>
                    </a:solidFill>
                  </a:tcPr>
                </a:tc>
                <a:tc>
                  <a:txBody>
                    <a:bodyPr/>
                    <a:lstStyle/>
                    <a:p>
                      <a:pPr marL="0" marR="0" lvl="0" indent="0" algn="l" rtl="0">
                        <a:lnSpc>
                          <a:spcPct val="115000"/>
                        </a:lnSpc>
                        <a:spcBef>
                          <a:spcPts val="0"/>
                        </a:spcBef>
                        <a:spcAft>
                          <a:spcPts val="0"/>
                        </a:spcAft>
                        <a:buClr>
                          <a:srgbClr val="000000"/>
                        </a:buClr>
                        <a:buSzPts val="2000"/>
                        <a:buFont typeface="Arial"/>
                        <a:buNone/>
                      </a:pPr>
                      <a:r>
                        <a:rPr lang="en-US" sz="2000" b="1" u="none" strike="noStrike" cap="none"/>
                        <a:t>Change in customer tastes or needs</a:t>
                      </a:r>
                      <a:endParaRPr sz="2000" b="1" u="none" strike="noStrike" cap="none"/>
                    </a:p>
                  </a:txBody>
                  <a:tcPr marL="68575" marR="68575" marT="91425" marB="91425">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EEECE1"/>
                    </a:solidFill>
                  </a:tcPr>
                </a:tc>
                <a:tc>
                  <a:txBody>
                    <a:bodyPr/>
                    <a:lstStyle/>
                    <a:p>
                      <a:pPr marL="0" marR="0" lvl="0" indent="0" algn="l" rtl="0">
                        <a:lnSpc>
                          <a:spcPct val="115000"/>
                        </a:lnSpc>
                        <a:spcBef>
                          <a:spcPts val="0"/>
                        </a:spcBef>
                        <a:spcAft>
                          <a:spcPts val="0"/>
                        </a:spcAft>
                        <a:buClr>
                          <a:srgbClr val="000000"/>
                        </a:buClr>
                        <a:buSzPts val="2000"/>
                        <a:buFont typeface="Arial"/>
                        <a:buNone/>
                      </a:pPr>
                      <a:r>
                        <a:rPr lang="en-US" sz="2000" b="1" u="none" strike="noStrike" cap="none"/>
                        <a:t>Competitive price pressure</a:t>
                      </a:r>
                      <a:endParaRPr sz="2000" b="1" u="none" strike="noStrike" cap="none"/>
                    </a:p>
                  </a:txBody>
                  <a:tcPr marL="68575" marR="68575" marT="91425" marB="91425">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EEECE1"/>
                    </a:solidFill>
                  </a:tcPr>
                </a:tc>
                <a:extLst>
                  <a:ext uri="{0D108BD9-81ED-4DB2-BD59-A6C34878D82A}">
                    <a16:rowId xmlns:a16="http://schemas.microsoft.com/office/drawing/2014/main" val="10002"/>
                  </a:ext>
                </a:extLst>
              </a:tr>
              <a:tr h="1098225">
                <a:tc>
                  <a:txBody>
                    <a:bodyPr/>
                    <a:lstStyle/>
                    <a:p>
                      <a:pPr marL="0" marR="0" lvl="0" indent="0" algn="l" rtl="0">
                        <a:lnSpc>
                          <a:spcPct val="115000"/>
                        </a:lnSpc>
                        <a:spcBef>
                          <a:spcPts val="0"/>
                        </a:spcBef>
                        <a:spcAft>
                          <a:spcPts val="0"/>
                        </a:spcAft>
                        <a:buClr>
                          <a:srgbClr val="000000"/>
                        </a:buClr>
                        <a:buSzPts val="2000"/>
                        <a:buFont typeface="Arial"/>
                        <a:buNone/>
                      </a:pPr>
                      <a:r>
                        <a:rPr lang="en-US" sz="2000" b="1" u="none" strike="noStrike" cap="none"/>
                        <a:t>Rise of low cost production abroad</a:t>
                      </a:r>
                      <a:endParaRPr sz="2000" b="1" u="none" strike="noStrike" cap="none"/>
                    </a:p>
                  </a:txBody>
                  <a:tcPr marL="68575" marR="68575" marT="91425" marB="91425">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EEECE1"/>
                    </a:solidFill>
                  </a:tcPr>
                </a:tc>
                <a:tc>
                  <a:txBody>
                    <a:bodyPr/>
                    <a:lstStyle/>
                    <a:p>
                      <a:pPr marL="0" marR="0" lvl="0" indent="0" algn="l" rtl="0">
                        <a:lnSpc>
                          <a:spcPct val="115000"/>
                        </a:lnSpc>
                        <a:spcBef>
                          <a:spcPts val="0"/>
                        </a:spcBef>
                        <a:spcAft>
                          <a:spcPts val="0"/>
                        </a:spcAft>
                        <a:buClr>
                          <a:srgbClr val="000000"/>
                        </a:buClr>
                        <a:buSzPts val="2000"/>
                        <a:buFont typeface="Arial"/>
                        <a:buNone/>
                      </a:pPr>
                      <a:r>
                        <a:rPr lang="en-US" sz="2000" b="1" u="none" strike="noStrike" cap="none"/>
                        <a:t>Demographic change</a:t>
                      </a:r>
                      <a:endParaRPr sz="2000" b="1" u="none" strike="noStrike" cap="none"/>
                    </a:p>
                  </a:txBody>
                  <a:tcPr marL="68575" marR="68575" marT="91425" marB="91425">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EEECE1"/>
                    </a:solidFill>
                  </a:tcPr>
                </a:tc>
                <a:tc>
                  <a:txBody>
                    <a:bodyPr/>
                    <a:lstStyle/>
                    <a:p>
                      <a:pPr marL="0" marR="0" lvl="0" indent="0" algn="l" rtl="0">
                        <a:lnSpc>
                          <a:spcPct val="115000"/>
                        </a:lnSpc>
                        <a:spcBef>
                          <a:spcPts val="0"/>
                        </a:spcBef>
                        <a:spcAft>
                          <a:spcPts val="0"/>
                        </a:spcAft>
                        <a:buClr>
                          <a:schemeClr val="dk1"/>
                        </a:buClr>
                        <a:buSzPts val="1100"/>
                        <a:buFont typeface="Arial"/>
                        <a:buNone/>
                      </a:pPr>
                      <a:r>
                        <a:rPr lang="en-US" sz="2000" b="1" u="none" strike="noStrike" cap="none">
                          <a:solidFill>
                            <a:schemeClr val="dk1"/>
                          </a:solidFill>
                        </a:rPr>
                        <a:t>Higher input prices</a:t>
                      </a:r>
                      <a:endParaRPr sz="2000" b="1" u="none" strike="noStrike" cap="none"/>
                    </a:p>
                  </a:txBody>
                  <a:tcPr marL="68575" marR="68575" marT="91425" marB="91425">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EEECE1"/>
                    </a:solidFill>
                  </a:tcPr>
                </a:tc>
                <a:extLst>
                  <a:ext uri="{0D108BD9-81ED-4DB2-BD59-A6C34878D82A}">
                    <a16:rowId xmlns:a16="http://schemas.microsoft.com/office/drawing/2014/main" val="10003"/>
                  </a:ext>
                </a:extLst>
              </a:tr>
              <a:tr h="1098225">
                <a:tc>
                  <a:txBody>
                    <a:bodyPr/>
                    <a:lstStyle/>
                    <a:p>
                      <a:pPr marL="0" marR="0" lvl="0" indent="0" algn="l" rtl="0">
                        <a:lnSpc>
                          <a:spcPct val="115000"/>
                        </a:lnSpc>
                        <a:spcBef>
                          <a:spcPts val="0"/>
                        </a:spcBef>
                        <a:spcAft>
                          <a:spcPts val="0"/>
                        </a:spcAft>
                        <a:buClr>
                          <a:srgbClr val="000000"/>
                        </a:buClr>
                        <a:buSzPts val="2000"/>
                        <a:buFont typeface="Arial"/>
                        <a:buNone/>
                      </a:pPr>
                      <a:endParaRPr sz="2000" b="1" u="none" strike="noStrike" cap="none"/>
                    </a:p>
                  </a:txBody>
                  <a:tcPr marL="68575" marR="68575" marT="91425" marB="91425">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EEECE1"/>
                    </a:solidFill>
                  </a:tcPr>
                </a:tc>
                <a:tc>
                  <a:txBody>
                    <a:bodyPr/>
                    <a:lstStyle/>
                    <a:p>
                      <a:pPr marL="0" marR="0" lvl="0" indent="0" algn="l" rtl="0">
                        <a:lnSpc>
                          <a:spcPct val="115000"/>
                        </a:lnSpc>
                        <a:spcBef>
                          <a:spcPts val="0"/>
                        </a:spcBef>
                        <a:spcAft>
                          <a:spcPts val="0"/>
                        </a:spcAft>
                        <a:buClr>
                          <a:srgbClr val="000000"/>
                        </a:buClr>
                        <a:buSzPts val="2000"/>
                        <a:buFont typeface="Arial"/>
                        <a:buNone/>
                      </a:pPr>
                      <a:r>
                        <a:rPr lang="en-US" sz="2000" b="1" u="none" strike="noStrike" cap="none"/>
                        <a:t>Consolidation among buyers</a:t>
                      </a:r>
                      <a:endParaRPr sz="2000" b="1" u="none" strike="noStrike" cap="none"/>
                    </a:p>
                  </a:txBody>
                  <a:tcPr marL="68575" marR="68575" marT="91425" marB="91425">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EEECE1"/>
                    </a:solidFill>
                  </a:tcPr>
                </a:tc>
                <a:tc>
                  <a:txBody>
                    <a:bodyPr/>
                    <a:lstStyle/>
                    <a:p>
                      <a:pPr marL="0" marR="0" lvl="0" indent="0" algn="l" rtl="0">
                        <a:lnSpc>
                          <a:spcPct val="115000"/>
                        </a:lnSpc>
                        <a:spcBef>
                          <a:spcPts val="0"/>
                        </a:spcBef>
                        <a:spcAft>
                          <a:spcPts val="0"/>
                        </a:spcAft>
                        <a:buClr>
                          <a:srgbClr val="000000"/>
                        </a:buClr>
                        <a:buSzPts val="2000"/>
                        <a:buFont typeface="Arial"/>
                        <a:buNone/>
                      </a:pPr>
                      <a:endParaRPr sz="2000" b="1" u="none" strike="noStrike" cap="none"/>
                    </a:p>
                  </a:txBody>
                  <a:tcPr marL="68575" marR="68575" marT="91425" marB="91425">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EEECE1"/>
                    </a:solidFill>
                  </a:tcPr>
                </a:tc>
                <a:extLst>
                  <a:ext uri="{0D108BD9-81ED-4DB2-BD59-A6C34878D82A}">
                    <a16:rowId xmlns:a16="http://schemas.microsoft.com/office/drawing/2014/main" val="10004"/>
                  </a:ext>
                </a:extLst>
              </a:tr>
            </a:tbl>
          </a:graphicData>
        </a:graphic>
      </p:graphicFrame>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53"/>
        <p:cNvGrpSpPr/>
        <p:nvPr/>
      </p:nvGrpSpPr>
      <p:grpSpPr>
        <a:xfrm>
          <a:off x="0" y="0"/>
          <a:ext cx="0" cy="0"/>
          <a:chOff x="0" y="0"/>
          <a:chExt cx="0" cy="0"/>
        </a:xfrm>
      </p:grpSpPr>
      <p:sp>
        <p:nvSpPr>
          <p:cNvPr id="154" name="Google Shape;154;ge07fd2c44e_1_40"/>
          <p:cNvSpPr txBox="1">
            <a:spLocks noGrp="1"/>
          </p:cNvSpPr>
          <p:nvPr>
            <p:ph type="title"/>
          </p:nvPr>
        </p:nvSpPr>
        <p:spPr>
          <a:xfrm>
            <a:off x="335360" y="71422"/>
            <a:ext cx="11425200" cy="1341300"/>
          </a:xfrm>
          <a:prstGeom prst="rect">
            <a:avLst/>
          </a:prstGeom>
          <a:gradFill>
            <a:gsLst>
              <a:gs pos="0">
                <a:srgbClr val="9BE9FF"/>
              </a:gs>
              <a:gs pos="35000">
                <a:srgbClr val="B8F1FF"/>
              </a:gs>
              <a:gs pos="100000">
                <a:srgbClr val="E2FBFF"/>
              </a:gs>
            </a:gsLst>
            <a:lin ang="16200038" scaled="0"/>
          </a:gradFill>
          <a:ln w="9525" cap="flat" cmpd="sng">
            <a:solidFill>
              <a:srgbClr val="45A9C4"/>
            </a:solidFill>
            <a:prstDash val="solid"/>
            <a:round/>
            <a:headEnd type="none" w="sm" len="sm"/>
            <a:tailEnd type="none" w="sm" len="sm"/>
          </a:ln>
          <a:effectLst>
            <a:outerShdw blurRad="40000" dist="20000" dir="5400000" rotWithShape="0">
              <a:srgbClr val="000000">
                <a:alpha val="37647"/>
              </a:srgbClr>
            </a:outerShdw>
          </a:effectLst>
        </p:spPr>
        <p:txBody>
          <a:bodyPr spcFirstLastPara="1" wrap="square" lIns="91425" tIns="45700" rIns="91425" bIns="45700" anchor="ctr" anchorCtr="0">
            <a:normAutofit/>
          </a:bodyPr>
          <a:lstStyle/>
          <a:p>
            <a:pPr marL="0" lvl="0" indent="0" algn="ctr" rtl="0">
              <a:lnSpc>
                <a:spcPct val="90000"/>
              </a:lnSpc>
              <a:spcBef>
                <a:spcPts val="0"/>
              </a:spcBef>
              <a:spcAft>
                <a:spcPts val="0"/>
              </a:spcAft>
              <a:buSzPts val="1800"/>
              <a:buNone/>
            </a:pPr>
            <a:r>
              <a:rPr lang="en-US" sz="4200" b="1">
                <a:solidFill>
                  <a:schemeClr val="dk1"/>
                </a:solidFill>
                <a:latin typeface="Arial"/>
                <a:ea typeface="Arial"/>
                <a:cs typeface="Arial"/>
                <a:sym typeface="Arial"/>
              </a:rPr>
              <a:t>SWOT Analysis Example – Tesco</a:t>
            </a:r>
            <a:endParaRPr sz="4200" b="1"/>
          </a:p>
        </p:txBody>
      </p:sp>
      <p:sp>
        <p:nvSpPr>
          <p:cNvPr id="155" name="Google Shape;155;ge07fd2c44e_1_40"/>
          <p:cNvSpPr/>
          <p:nvPr/>
        </p:nvSpPr>
        <p:spPr>
          <a:xfrm>
            <a:off x="719403" y="1628800"/>
            <a:ext cx="10561200" cy="4464600"/>
          </a:xfrm>
          <a:prstGeom prst="rect">
            <a:avLst/>
          </a:prstGeom>
          <a:solidFill>
            <a:schemeClr val="lt1"/>
          </a:solidFill>
          <a:ln w="25400" cap="flat" cmpd="sng">
            <a:solidFill>
              <a:srgbClr val="395E89"/>
            </a:solidFill>
            <a:prstDash val="solid"/>
            <a:round/>
            <a:headEnd type="none" w="sm" len="sm"/>
            <a:tailEnd type="none" w="sm" len="sm"/>
          </a:ln>
          <a:effectLst>
            <a:outerShdw blurRad="50800" dist="38100" dir="5400000" algn="t" rotWithShape="0">
              <a:srgbClr val="000000">
                <a:alpha val="40000"/>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5000"/>
              <a:buFont typeface="Arial"/>
              <a:buNone/>
            </a:pPr>
            <a:endParaRPr sz="5000" b="1" i="0" u="none" strike="noStrike" cap="none">
              <a:solidFill>
                <a:schemeClr val="dk1"/>
              </a:solidFill>
              <a:latin typeface="Arial"/>
              <a:ea typeface="Arial"/>
              <a:cs typeface="Arial"/>
              <a:sym typeface="Arial"/>
            </a:endParaRPr>
          </a:p>
        </p:txBody>
      </p:sp>
      <p:cxnSp>
        <p:nvCxnSpPr>
          <p:cNvPr id="156" name="Google Shape;156;ge07fd2c44e_1_40"/>
          <p:cNvCxnSpPr>
            <a:stCxn id="155" idx="0"/>
          </p:cNvCxnSpPr>
          <p:nvPr/>
        </p:nvCxnSpPr>
        <p:spPr>
          <a:xfrm>
            <a:off x="6000003" y="1628800"/>
            <a:ext cx="0" cy="4464600"/>
          </a:xfrm>
          <a:prstGeom prst="straightConnector1">
            <a:avLst/>
          </a:prstGeom>
          <a:noFill/>
          <a:ln w="57150" cap="flat" cmpd="sng">
            <a:solidFill>
              <a:schemeClr val="accent1"/>
            </a:solidFill>
            <a:prstDash val="solid"/>
            <a:round/>
            <a:headEnd type="none" w="sm" len="sm"/>
            <a:tailEnd type="none" w="sm" len="sm"/>
          </a:ln>
          <a:effectLst>
            <a:outerShdw blurRad="40000" dist="20000" dir="5400000" rotWithShape="0">
              <a:srgbClr val="000000">
                <a:alpha val="37647"/>
              </a:srgbClr>
            </a:outerShdw>
          </a:effectLst>
        </p:spPr>
      </p:cxnSp>
      <p:cxnSp>
        <p:nvCxnSpPr>
          <p:cNvPr id="157" name="Google Shape;157;ge07fd2c44e_1_40"/>
          <p:cNvCxnSpPr>
            <a:stCxn id="155" idx="1"/>
            <a:endCxn id="155" idx="3"/>
          </p:cNvCxnSpPr>
          <p:nvPr/>
        </p:nvCxnSpPr>
        <p:spPr>
          <a:xfrm>
            <a:off x="719403" y="3861100"/>
            <a:ext cx="10561200" cy="0"/>
          </a:xfrm>
          <a:prstGeom prst="straightConnector1">
            <a:avLst/>
          </a:prstGeom>
          <a:noFill/>
          <a:ln w="57150" cap="flat" cmpd="sng">
            <a:solidFill>
              <a:schemeClr val="accent1"/>
            </a:solidFill>
            <a:prstDash val="solid"/>
            <a:round/>
            <a:headEnd type="none" w="sm" len="sm"/>
            <a:tailEnd type="none" w="sm" len="sm"/>
          </a:ln>
          <a:effectLst>
            <a:outerShdw blurRad="40000" dist="20000" dir="5400000" rotWithShape="0">
              <a:srgbClr val="000000">
                <a:alpha val="37647"/>
              </a:srgbClr>
            </a:outerShdw>
          </a:effectLst>
        </p:spPr>
      </p:cxnSp>
      <p:sp>
        <p:nvSpPr>
          <p:cNvPr id="158" name="Google Shape;158;ge07fd2c44e_1_40"/>
          <p:cNvSpPr/>
          <p:nvPr/>
        </p:nvSpPr>
        <p:spPr>
          <a:xfrm>
            <a:off x="719403" y="1628800"/>
            <a:ext cx="5280300" cy="576000"/>
          </a:xfrm>
          <a:prstGeom prst="rect">
            <a:avLst/>
          </a:prstGeom>
          <a:solidFill>
            <a:srgbClr val="FABF8E"/>
          </a:solidFill>
          <a:ln w="25400" cap="flat" cmpd="sng">
            <a:solidFill>
              <a:srgbClr val="395E89"/>
            </a:solidFill>
            <a:prstDash val="solid"/>
            <a:round/>
            <a:headEnd type="none" w="sm" len="sm"/>
            <a:tailEnd type="none" w="sm" len="sm"/>
          </a:ln>
          <a:effectLst>
            <a:outerShdw blurRad="50800" dist="38100" dir="5400000" algn="t" rotWithShape="0">
              <a:srgbClr val="000000">
                <a:alpha val="40000"/>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3600"/>
              <a:buFont typeface="Arial"/>
              <a:buNone/>
            </a:pPr>
            <a:r>
              <a:rPr lang="en-US" sz="3600" b="1" i="0" u="none" strike="noStrike" cap="none">
                <a:solidFill>
                  <a:srgbClr val="FF0000"/>
                </a:solidFill>
                <a:latin typeface="Arial"/>
                <a:ea typeface="Arial"/>
                <a:cs typeface="Arial"/>
                <a:sym typeface="Arial"/>
              </a:rPr>
              <a:t>S</a:t>
            </a:r>
            <a:r>
              <a:rPr lang="en-US" sz="3600" b="1" i="0" u="none" strike="noStrike" cap="none">
                <a:solidFill>
                  <a:schemeClr val="dk1"/>
                </a:solidFill>
                <a:latin typeface="Arial"/>
                <a:ea typeface="Arial"/>
                <a:cs typeface="Arial"/>
                <a:sym typeface="Arial"/>
              </a:rPr>
              <a:t>TRENGTHS</a:t>
            </a:r>
            <a:endParaRPr sz="1400" b="0" i="0" u="none" strike="noStrike" cap="none">
              <a:solidFill>
                <a:srgbClr val="000000"/>
              </a:solidFill>
              <a:latin typeface="Arial"/>
              <a:ea typeface="Arial"/>
              <a:cs typeface="Arial"/>
              <a:sym typeface="Arial"/>
            </a:endParaRPr>
          </a:p>
        </p:txBody>
      </p:sp>
      <p:sp>
        <p:nvSpPr>
          <p:cNvPr id="159" name="Google Shape;159;ge07fd2c44e_1_40"/>
          <p:cNvSpPr/>
          <p:nvPr/>
        </p:nvSpPr>
        <p:spPr>
          <a:xfrm>
            <a:off x="5999990" y="1628800"/>
            <a:ext cx="5280300" cy="576000"/>
          </a:xfrm>
          <a:prstGeom prst="rect">
            <a:avLst/>
          </a:prstGeom>
          <a:solidFill>
            <a:srgbClr val="00B050"/>
          </a:solidFill>
          <a:ln w="25400" cap="flat" cmpd="sng">
            <a:solidFill>
              <a:srgbClr val="395E89"/>
            </a:solidFill>
            <a:prstDash val="solid"/>
            <a:round/>
            <a:headEnd type="none" w="sm" len="sm"/>
            <a:tailEnd type="none" w="sm" len="sm"/>
          </a:ln>
          <a:effectLst>
            <a:outerShdw blurRad="50800" dist="38100" dir="5400000" algn="t" rotWithShape="0">
              <a:srgbClr val="000000">
                <a:alpha val="40000"/>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3600"/>
              <a:buFont typeface="Arial"/>
              <a:buNone/>
            </a:pPr>
            <a:r>
              <a:rPr lang="en-US" sz="3600" b="1" i="0" u="none" strike="noStrike" cap="none">
                <a:solidFill>
                  <a:srgbClr val="FF0000"/>
                </a:solidFill>
                <a:latin typeface="Arial"/>
                <a:ea typeface="Arial"/>
                <a:cs typeface="Arial"/>
                <a:sym typeface="Arial"/>
              </a:rPr>
              <a:t>W</a:t>
            </a:r>
            <a:r>
              <a:rPr lang="en-US" sz="3600" b="1" i="0" u="none" strike="noStrike" cap="none">
                <a:solidFill>
                  <a:schemeClr val="dk1"/>
                </a:solidFill>
                <a:latin typeface="Arial"/>
                <a:ea typeface="Arial"/>
                <a:cs typeface="Arial"/>
                <a:sym typeface="Arial"/>
              </a:rPr>
              <a:t>EAKNESSES</a:t>
            </a:r>
            <a:endParaRPr sz="1400" b="0" i="0" u="none" strike="noStrike" cap="none">
              <a:solidFill>
                <a:srgbClr val="000000"/>
              </a:solidFill>
              <a:latin typeface="Arial"/>
              <a:ea typeface="Arial"/>
              <a:cs typeface="Arial"/>
              <a:sym typeface="Arial"/>
            </a:endParaRPr>
          </a:p>
        </p:txBody>
      </p:sp>
      <p:sp>
        <p:nvSpPr>
          <p:cNvPr id="160" name="Google Shape;160;ge07fd2c44e_1_40"/>
          <p:cNvSpPr/>
          <p:nvPr/>
        </p:nvSpPr>
        <p:spPr>
          <a:xfrm>
            <a:off x="719403" y="3861048"/>
            <a:ext cx="5280300" cy="576000"/>
          </a:xfrm>
          <a:prstGeom prst="rect">
            <a:avLst/>
          </a:prstGeom>
          <a:solidFill>
            <a:srgbClr val="7030A0"/>
          </a:solidFill>
          <a:ln w="25400" cap="flat" cmpd="sng">
            <a:solidFill>
              <a:srgbClr val="395E89"/>
            </a:solidFill>
            <a:prstDash val="solid"/>
            <a:round/>
            <a:headEnd type="none" w="sm" len="sm"/>
            <a:tailEnd type="none" w="sm" len="sm"/>
          </a:ln>
          <a:effectLst>
            <a:outerShdw blurRad="50800" dist="38100" dir="5400000" algn="t" rotWithShape="0">
              <a:srgbClr val="000000">
                <a:alpha val="40000"/>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3600"/>
              <a:buFont typeface="Arial"/>
              <a:buNone/>
            </a:pPr>
            <a:r>
              <a:rPr lang="en-US" sz="3600" b="1" i="0" u="none" strike="noStrike" cap="none">
                <a:solidFill>
                  <a:srgbClr val="FF0000"/>
                </a:solidFill>
                <a:latin typeface="Arial"/>
                <a:ea typeface="Arial"/>
                <a:cs typeface="Arial"/>
                <a:sym typeface="Arial"/>
              </a:rPr>
              <a:t>O</a:t>
            </a:r>
            <a:r>
              <a:rPr lang="en-US" sz="3600" b="1" i="0" u="none" strike="noStrike" cap="none">
                <a:solidFill>
                  <a:schemeClr val="dk1"/>
                </a:solidFill>
                <a:latin typeface="Arial"/>
                <a:ea typeface="Arial"/>
                <a:cs typeface="Arial"/>
                <a:sym typeface="Arial"/>
              </a:rPr>
              <a:t>PPORTUNITIES</a:t>
            </a:r>
            <a:endParaRPr sz="1400" b="0" i="0" u="none" strike="noStrike" cap="none">
              <a:solidFill>
                <a:srgbClr val="000000"/>
              </a:solidFill>
              <a:latin typeface="Arial"/>
              <a:ea typeface="Arial"/>
              <a:cs typeface="Arial"/>
              <a:sym typeface="Arial"/>
            </a:endParaRPr>
          </a:p>
        </p:txBody>
      </p:sp>
      <p:sp>
        <p:nvSpPr>
          <p:cNvPr id="161" name="Google Shape;161;ge07fd2c44e_1_40"/>
          <p:cNvSpPr/>
          <p:nvPr/>
        </p:nvSpPr>
        <p:spPr>
          <a:xfrm>
            <a:off x="5999990" y="3861048"/>
            <a:ext cx="5280300" cy="576000"/>
          </a:xfrm>
          <a:prstGeom prst="rect">
            <a:avLst/>
          </a:prstGeom>
          <a:solidFill>
            <a:srgbClr val="0070C0"/>
          </a:solidFill>
          <a:ln w="25400" cap="flat" cmpd="sng">
            <a:solidFill>
              <a:srgbClr val="395E89"/>
            </a:solidFill>
            <a:prstDash val="solid"/>
            <a:round/>
            <a:headEnd type="none" w="sm" len="sm"/>
            <a:tailEnd type="none" w="sm" len="sm"/>
          </a:ln>
          <a:effectLst>
            <a:outerShdw blurRad="50800" dist="38100" dir="5400000" algn="t" rotWithShape="0">
              <a:srgbClr val="000000">
                <a:alpha val="40000"/>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3600"/>
              <a:buFont typeface="Arial"/>
              <a:buNone/>
            </a:pPr>
            <a:r>
              <a:rPr lang="en-US" sz="3600" b="1" i="0" u="none" strike="noStrike" cap="none">
                <a:solidFill>
                  <a:srgbClr val="FF0000"/>
                </a:solidFill>
                <a:latin typeface="Arial"/>
                <a:ea typeface="Arial"/>
                <a:cs typeface="Arial"/>
                <a:sym typeface="Arial"/>
              </a:rPr>
              <a:t>T</a:t>
            </a:r>
            <a:r>
              <a:rPr lang="en-US" sz="3600" b="1" i="0" u="none" strike="noStrike" cap="none">
                <a:solidFill>
                  <a:schemeClr val="dk1"/>
                </a:solidFill>
                <a:latin typeface="Arial"/>
                <a:ea typeface="Arial"/>
                <a:cs typeface="Arial"/>
                <a:sym typeface="Arial"/>
              </a:rPr>
              <a:t>HREATS</a:t>
            </a:r>
            <a:endParaRPr sz="1400" b="0" i="0" u="none" strike="noStrike" cap="none">
              <a:solidFill>
                <a:srgbClr val="000000"/>
              </a:solidFill>
              <a:latin typeface="Arial"/>
              <a:ea typeface="Arial"/>
              <a:cs typeface="Arial"/>
              <a:sym typeface="Arial"/>
            </a:endParaRPr>
          </a:p>
        </p:txBody>
      </p:sp>
      <p:sp>
        <p:nvSpPr>
          <p:cNvPr id="162" name="Google Shape;162;ge07fd2c44e_1_40"/>
          <p:cNvSpPr txBox="1"/>
          <p:nvPr/>
        </p:nvSpPr>
        <p:spPr>
          <a:xfrm>
            <a:off x="719399" y="2201043"/>
            <a:ext cx="4896300" cy="1554600"/>
          </a:xfrm>
          <a:prstGeom prst="rect">
            <a:avLst/>
          </a:prstGeom>
          <a:solidFill>
            <a:srgbClr val="FFF2CC"/>
          </a:solid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900"/>
              <a:buFont typeface="Arial"/>
              <a:buNone/>
            </a:pPr>
            <a:r>
              <a:rPr lang="en-US" sz="1900" b="0" i="1" u="none" strike="noStrike" cap="none">
                <a:solidFill>
                  <a:schemeClr val="dk1"/>
                </a:solidFill>
                <a:latin typeface="Arial"/>
                <a:ea typeface="Arial"/>
                <a:cs typeface="Arial"/>
                <a:sym typeface="Arial"/>
              </a:rPr>
              <a:t>UK market leader – supermarket retailing (20% + market share)</a:t>
            </a: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900"/>
              <a:buFont typeface="Arial"/>
              <a:buNone/>
            </a:pPr>
            <a:r>
              <a:rPr lang="en-US" sz="1900" b="0" i="1" u="none" strike="noStrike" cap="none">
                <a:solidFill>
                  <a:schemeClr val="dk1"/>
                </a:solidFill>
                <a:latin typeface="Arial"/>
                <a:ea typeface="Arial"/>
                <a:cs typeface="Arial"/>
                <a:sym typeface="Arial"/>
              </a:rPr>
              <a:t>Leader in e-commerce retailing (50% share of online sales in UK)</a:t>
            </a: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900"/>
              <a:buFont typeface="Arial"/>
              <a:buNone/>
            </a:pPr>
            <a:r>
              <a:rPr lang="en-US" sz="1900" b="0" i="1" u="none" strike="noStrike" cap="none">
                <a:solidFill>
                  <a:schemeClr val="dk1"/>
                </a:solidFill>
                <a:latin typeface="Arial"/>
                <a:ea typeface="Arial"/>
                <a:cs typeface="Arial"/>
                <a:sym typeface="Arial"/>
              </a:rPr>
              <a:t>Economies of scale</a:t>
            </a:r>
            <a:endParaRPr sz="1500" b="0" i="0" u="none" strike="noStrike" cap="none">
              <a:solidFill>
                <a:srgbClr val="000000"/>
              </a:solidFill>
              <a:latin typeface="Arial"/>
              <a:ea typeface="Arial"/>
              <a:cs typeface="Arial"/>
              <a:sym typeface="Arial"/>
            </a:endParaRPr>
          </a:p>
        </p:txBody>
      </p:sp>
      <p:sp>
        <p:nvSpPr>
          <p:cNvPr id="163" name="Google Shape;163;ge07fd2c44e_1_40"/>
          <p:cNvSpPr txBox="1"/>
          <p:nvPr/>
        </p:nvSpPr>
        <p:spPr>
          <a:xfrm>
            <a:off x="6192010" y="2348880"/>
            <a:ext cx="4896300" cy="1015800"/>
          </a:xfrm>
          <a:prstGeom prst="rect">
            <a:avLst/>
          </a:prstGeom>
          <a:solidFill>
            <a:srgbClr val="D9EAD3"/>
          </a:solid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2000"/>
              <a:buFont typeface="Arial"/>
              <a:buNone/>
            </a:pPr>
            <a:r>
              <a:rPr lang="en-US" sz="2000" b="0" i="1" u="none" strike="noStrike" cap="none">
                <a:solidFill>
                  <a:schemeClr val="dk1"/>
                </a:solidFill>
                <a:latin typeface="Arial"/>
                <a:ea typeface="Arial"/>
                <a:cs typeface="Arial"/>
                <a:sym typeface="Arial"/>
              </a:rPr>
              <a:t>Damaged brand reputation (unethical treatment of suppliers &amp; accounting scandal)</a:t>
            </a:r>
            <a:endParaRPr sz="16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2000"/>
              <a:buFont typeface="Arial"/>
              <a:buNone/>
            </a:pPr>
            <a:r>
              <a:rPr lang="en-US" sz="2000" b="0" i="1" u="none" strike="noStrike" cap="none">
                <a:solidFill>
                  <a:schemeClr val="dk1"/>
                </a:solidFill>
                <a:latin typeface="Arial"/>
                <a:ea typeface="Arial"/>
                <a:cs typeface="Arial"/>
                <a:sym typeface="Arial"/>
              </a:rPr>
              <a:t>Lack of clear market positioning</a:t>
            </a:r>
            <a:endParaRPr sz="1600" b="0" i="0" u="none" strike="noStrike" cap="none">
              <a:solidFill>
                <a:srgbClr val="000000"/>
              </a:solidFill>
              <a:latin typeface="Arial"/>
              <a:ea typeface="Arial"/>
              <a:cs typeface="Arial"/>
              <a:sym typeface="Arial"/>
            </a:endParaRPr>
          </a:p>
        </p:txBody>
      </p:sp>
      <p:sp>
        <p:nvSpPr>
          <p:cNvPr id="164" name="Google Shape;164;ge07fd2c44e_1_40"/>
          <p:cNvSpPr txBox="1"/>
          <p:nvPr/>
        </p:nvSpPr>
        <p:spPr>
          <a:xfrm>
            <a:off x="911424" y="4543960"/>
            <a:ext cx="4896300" cy="1323600"/>
          </a:xfrm>
          <a:prstGeom prst="rect">
            <a:avLst/>
          </a:prstGeom>
          <a:solidFill>
            <a:srgbClr val="D9D2E9"/>
          </a:solid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2000"/>
              <a:buFont typeface="Arial"/>
              <a:buNone/>
            </a:pPr>
            <a:r>
              <a:rPr lang="en-US" sz="2000" b="0" i="1" u="none" strike="noStrike" cap="none">
                <a:solidFill>
                  <a:schemeClr val="dk1"/>
                </a:solidFill>
                <a:latin typeface="Arial"/>
                <a:ea typeface="Arial"/>
                <a:cs typeface="Arial"/>
                <a:sym typeface="Arial"/>
              </a:rPr>
              <a:t>Regain lost UK market share through clearer focus on core market</a:t>
            </a:r>
            <a:endParaRPr sz="16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2000"/>
              <a:buFont typeface="Arial"/>
              <a:buNone/>
            </a:pPr>
            <a:r>
              <a:rPr lang="en-US" sz="2000" b="0" i="1" u="none" strike="noStrike" cap="none">
                <a:solidFill>
                  <a:schemeClr val="dk1"/>
                </a:solidFill>
                <a:latin typeface="Arial"/>
                <a:ea typeface="Arial"/>
                <a:cs typeface="Arial"/>
                <a:sym typeface="Arial"/>
              </a:rPr>
              <a:t>Improve customer loyalty through better customer service</a:t>
            </a:r>
            <a:endParaRPr sz="1600" b="0" i="0" u="none" strike="noStrike" cap="none">
              <a:solidFill>
                <a:srgbClr val="000000"/>
              </a:solidFill>
              <a:latin typeface="Arial"/>
              <a:ea typeface="Arial"/>
              <a:cs typeface="Arial"/>
              <a:sym typeface="Arial"/>
            </a:endParaRPr>
          </a:p>
        </p:txBody>
      </p:sp>
      <p:sp>
        <p:nvSpPr>
          <p:cNvPr id="165" name="Google Shape;165;ge07fd2c44e_1_40"/>
          <p:cNvSpPr txBox="1"/>
          <p:nvPr/>
        </p:nvSpPr>
        <p:spPr>
          <a:xfrm>
            <a:off x="6192000" y="4543951"/>
            <a:ext cx="4896300" cy="1015800"/>
          </a:xfrm>
          <a:prstGeom prst="rect">
            <a:avLst/>
          </a:prstGeom>
          <a:solidFill>
            <a:srgbClr val="C9DAF8"/>
          </a:solid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2000"/>
              <a:buFont typeface="Arial"/>
              <a:buNone/>
            </a:pPr>
            <a:r>
              <a:rPr lang="en-US" sz="2000" b="0" i="1" u="none" strike="noStrike" cap="none">
                <a:solidFill>
                  <a:schemeClr val="dk1"/>
                </a:solidFill>
                <a:latin typeface="Arial"/>
                <a:ea typeface="Arial"/>
                <a:cs typeface="Arial"/>
                <a:sym typeface="Arial"/>
              </a:rPr>
              <a:t>Further loss of market share to price-discounters (Aldi &amp; Lidl)</a:t>
            </a:r>
            <a:endParaRPr sz="16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2000"/>
              <a:buFont typeface="Arial"/>
              <a:buNone/>
            </a:pPr>
            <a:r>
              <a:rPr lang="en-US" sz="2000" b="0" i="1" u="none" strike="noStrike" cap="none">
                <a:solidFill>
                  <a:schemeClr val="dk1"/>
                </a:solidFill>
                <a:latin typeface="Arial"/>
                <a:ea typeface="Arial"/>
                <a:cs typeface="Arial"/>
                <a:sym typeface="Arial"/>
              </a:rPr>
              <a:t>Impact of Amazon Fresh entry into UK market</a:t>
            </a:r>
            <a:endParaRPr sz="1600" b="0" i="0" u="none" strike="noStrike" cap="none">
              <a:solidFill>
                <a:srgbClr val="000000"/>
              </a:solidFill>
              <a:latin typeface="Arial"/>
              <a:ea typeface="Arial"/>
              <a:cs typeface="Arial"/>
              <a:sym typeface="Arial"/>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69"/>
        <p:cNvGrpSpPr/>
        <p:nvPr/>
      </p:nvGrpSpPr>
      <p:grpSpPr>
        <a:xfrm>
          <a:off x="0" y="0"/>
          <a:ext cx="0" cy="0"/>
          <a:chOff x="0" y="0"/>
          <a:chExt cx="0" cy="0"/>
        </a:xfrm>
      </p:grpSpPr>
      <p:sp>
        <p:nvSpPr>
          <p:cNvPr id="170" name="Google Shape;170;p20"/>
          <p:cNvSpPr txBox="1">
            <a:spLocks noGrp="1"/>
          </p:cNvSpPr>
          <p:nvPr>
            <p:ph type="title"/>
          </p:nvPr>
        </p:nvSpPr>
        <p:spPr>
          <a:xfrm>
            <a:off x="1097280" y="286603"/>
            <a:ext cx="10058400" cy="1450757"/>
          </a:xfrm>
          <a:prstGeom prst="rect">
            <a:avLst/>
          </a:prstGeom>
          <a:noFill/>
          <a:ln>
            <a:noFill/>
          </a:ln>
        </p:spPr>
        <p:txBody>
          <a:bodyPr spcFirstLastPara="1" wrap="square" lIns="91425" tIns="45700" rIns="91425" bIns="45700" anchor="b" anchorCtr="0">
            <a:normAutofit/>
          </a:bodyPr>
          <a:lstStyle/>
          <a:p>
            <a:pPr marL="0" lvl="0" indent="0" algn="l" rtl="0">
              <a:lnSpc>
                <a:spcPct val="90000"/>
              </a:lnSpc>
              <a:spcBef>
                <a:spcPts val="0"/>
              </a:spcBef>
              <a:spcAft>
                <a:spcPts val="0"/>
              </a:spcAft>
              <a:buClr>
                <a:srgbClr val="3F3F3F"/>
              </a:buClr>
              <a:buSzPts val="4700"/>
              <a:buFont typeface="Arial"/>
              <a:buNone/>
            </a:pPr>
            <a:r>
              <a:rPr lang="en-US">
                <a:solidFill>
                  <a:schemeClr val="dk1"/>
                </a:solidFill>
              </a:rPr>
              <a:t>SWOT Card sorting activity </a:t>
            </a:r>
            <a:endParaRPr>
              <a:solidFill>
                <a:schemeClr val="dk1"/>
              </a:solidFill>
            </a:endParaRPr>
          </a:p>
        </p:txBody>
      </p:sp>
      <p:pic>
        <p:nvPicPr>
          <p:cNvPr id="171" name="Google Shape;171;p20"/>
          <p:cNvPicPr preferRelativeResize="0"/>
          <p:nvPr/>
        </p:nvPicPr>
        <p:blipFill rotWithShape="1">
          <a:blip r:embed="rId3">
            <a:alphaModFix/>
          </a:blip>
          <a:srcRect/>
          <a:stretch/>
        </p:blipFill>
        <p:spPr>
          <a:xfrm>
            <a:off x="7833350" y="1737351"/>
            <a:ext cx="3525575" cy="3525575"/>
          </a:xfrm>
          <a:prstGeom prst="rect">
            <a:avLst/>
          </a:prstGeom>
          <a:noFill/>
          <a:ln>
            <a:noFill/>
          </a:ln>
        </p:spPr>
      </p:pic>
      <p:pic>
        <p:nvPicPr>
          <p:cNvPr id="172" name="Google Shape;172;p20"/>
          <p:cNvPicPr preferRelativeResize="0"/>
          <p:nvPr/>
        </p:nvPicPr>
        <p:blipFill rotWithShape="1">
          <a:blip r:embed="rId4">
            <a:alphaModFix/>
          </a:blip>
          <a:srcRect l="4623" t="4286" r="4541" b="7155"/>
          <a:stretch/>
        </p:blipFill>
        <p:spPr>
          <a:xfrm>
            <a:off x="2037800" y="2077350"/>
            <a:ext cx="4193150" cy="4088325"/>
          </a:xfrm>
          <a:prstGeom prst="rect">
            <a:avLst/>
          </a:prstGeom>
          <a:noFill/>
          <a:ln>
            <a:noFill/>
          </a:ln>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76"/>
        <p:cNvGrpSpPr/>
        <p:nvPr/>
      </p:nvGrpSpPr>
      <p:grpSpPr>
        <a:xfrm>
          <a:off x="0" y="0"/>
          <a:ext cx="0" cy="0"/>
          <a:chOff x="0" y="0"/>
          <a:chExt cx="0" cy="0"/>
        </a:xfrm>
      </p:grpSpPr>
      <p:pic>
        <p:nvPicPr>
          <p:cNvPr id="177" name="Google Shape;177;p21"/>
          <p:cNvPicPr preferRelativeResize="0"/>
          <p:nvPr/>
        </p:nvPicPr>
        <p:blipFill rotWithShape="1">
          <a:blip r:embed="rId3">
            <a:alphaModFix/>
          </a:blip>
          <a:srcRect t="30395" b="16524"/>
          <a:stretch/>
        </p:blipFill>
        <p:spPr>
          <a:xfrm>
            <a:off x="15" y="10"/>
            <a:ext cx="12191985" cy="4578340"/>
          </a:xfrm>
          <a:prstGeom prst="rect">
            <a:avLst/>
          </a:prstGeom>
          <a:noFill/>
          <a:ln>
            <a:noFill/>
          </a:ln>
        </p:spPr>
      </p:pic>
      <p:sp>
        <p:nvSpPr>
          <p:cNvPr id="178" name="Google Shape;178;p21"/>
          <p:cNvSpPr txBox="1">
            <a:spLocks noGrp="1"/>
          </p:cNvSpPr>
          <p:nvPr>
            <p:ph type="title"/>
          </p:nvPr>
        </p:nvSpPr>
        <p:spPr>
          <a:xfrm>
            <a:off x="1097279" y="4799362"/>
            <a:ext cx="10113645" cy="743682"/>
          </a:xfrm>
          <a:prstGeom prst="rect">
            <a:avLst/>
          </a:prstGeom>
          <a:noFill/>
          <a:ln>
            <a:noFill/>
          </a:ln>
        </p:spPr>
        <p:txBody>
          <a:bodyPr spcFirstLastPara="1" wrap="square" lIns="91425" tIns="0" rIns="91425" bIns="0" anchor="b" anchorCtr="0">
            <a:normAutofit/>
          </a:bodyPr>
          <a:lstStyle/>
          <a:p>
            <a:pPr marL="0" lvl="0" indent="0" algn="l" rtl="0">
              <a:lnSpc>
                <a:spcPct val="90000"/>
              </a:lnSpc>
              <a:spcBef>
                <a:spcPts val="0"/>
              </a:spcBef>
              <a:spcAft>
                <a:spcPts val="0"/>
              </a:spcAft>
              <a:buClr>
                <a:srgbClr val="FFFFFF"/>
              </a:buClr>
              <a:buSzPts val="3600"/>
              <a:buFont typeface="Arial"/>
              <a:buNone/>
            </a:pPr>
            <a:r>
              <a:rPr lang="en-US"/>
              <a:t>Plenary</a:t>
            </a:r>
            <a:endParaRPr/>
          </a:p>
        </p:txBody>
      </p:sp>
      <p:sp>
        <p:nvSpPr>
          <p:cNvPr id="179" name="Google Shape;179;p21"/>
          <p:cNvSpPr txBox="1">
            <a:spLocks noGrp="1"/>
          </p:cNvSpPr>
          <p:nvPr>
            <p:ph type="body" idx="1"/>
          </p:nvPr>
        </p:nvSpPr>
        <p:spPr>
          <a:xfrm>
            <a:off x="1097279" y="5715000"/>
            <a:ext cx="10113264" cy="609600"/>
          </a:xfrm>
          <a:prstGeom prst="rect">
            <a:avLst/>
          </a:prstGeom>
          <a:noFill/>
          <a:ln>
            <a:noFill/>
          </a:ln>
        </p:spPr>
        <p:txBody>
          <a:bodyPr spcFirstLastPara="1" wrap="square" lIns="91425" tIns="0" rIns="91425" bIns="0" anchor="t" anchorCtr="0">
            <a:normAutofit/>
          </a:bodyPr>
          <a:lstStyle/>
          <a:p>
            <a:pPr marL="0" lvl="0" indent="0" algn="l" rtl="0">
              <a:lnSpc>
                <a:spcPct val="110000"/>
              </a:lnSpc>
              <a:spcBef>
                <a:spcPts val="0"/>
              </a:spcBef>
              <a:spcAft>
                <a:spcPts val="0"/>
              </a:spcAft>
              <a:buSzPts val="1800"/>
              <a:buNone/>
            </a:pPr>
            <a:endParaRPr/>
          </a:p>
        </p:txBody>
      </p:sp>
      <p:pic>
        <p:nvPicPr>
          <p:cNvPr id="5" name="Picture 4">
            <a:extLst>
              <a:ext uri="{FF2B5EF4-FFF2-40B4-BE49-F238E27FC236}">
                <a16:creationId xmlns:a16="http://schemas.microsoft.com/office/drawing/2014/main" id="{1C608CBA-8B36-4C3A-A220-B6A81071BCAA}"/>
              </a:ext>
            </a:extLst>
          </p:cNvPr>
          <p:cNvPicPr>
            <a:picLocks noChangeAspect="1"/>
          </p:cNvPicPr>
          <p:nvPr/>
        </p:nvPicPr>
        <p:blipFill>
          <a:blip r:embed="rId4"/>
          <a:stretch>
            <a:fillRect/>
          </a:stretch>
        </p:blipFill>
        <p:spPr>
          <a:xfrm>
            <a:off x="-10648" y="3895611"/>
            <a:ext cx="12192000" cy="672106"/>
          </a:xfrm>
          <a:prstGeom prst="rect">
            <a:avLst/>
          </a:prstGeom>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84"/>
        <p:cNvGrpSpPr/>
        <p:nvPr/>
      </p:nvGrpSpPr>
      <p:grpSpPr>
        <a:xfrm>
          <a:off x="0" y="0"/>
          <a:ext cx="0" cy="0"/>
          <a:chOff x="0" y="0"/>
          <a:chExt cx="0" cy="0"/>
        </a:xfrm>
      </p:grpSpPr>
      <p:sp>
        <p:nvSpPr>
          <p:cNvPr id="185" name="Google Shape;185;gf0210fe28c_0_0"/>
          <p:cNvSpPr>
            <a:spLocks noGrp="1"/>
          </p:cNvSpPr>
          <p:nvPr>
            <p:ph type="pic" idx="2"/>
          </p:nvPr>
        </p:nvSpPr>
        <p:spPr>
          <a:xfrm>
            <a:off x="15" y="0"/>
            <a:ext cx="12192000" cy="4578300"/>
          </a:xfrm>
          <a:prstGeom prst="rect">
            <a:avLst/>
          </a:prstGeom>
        </p:spPr>
        <p:txBody>
          <a:bodyPr spcFirstLastPara="1" wrap="square" lIns="457200" tIns="457200" rIns="0" bIns="45700" anchor="t" anchorCtr="0">
            <a:noAutofit/>
          </a:bodyPr>
          <a:lstStyle/>
          <a:p>
            <a:pPr marL="3657600" lvl="0" indent="457200" algn="l" rtl="0">
              <a:spcBef>
                <a:spcPts val="1200"/>
              </a:spcBef>
              <a:spcAft>
                <a:spcPts val="0"/>
              </a:spcAft>
              <a:buNone/>
            </a:pPr>
            <a:endParaRPr sz="3500">
              <a:solidFill>
                <a:schemeClr val="dk1"/>
              </a:solidFill>
            </a:endParaRPr>
          </a:p>
          <a:p>
            <a:pPr marL="3657600" lvl="0" indent="457200" algn="l" rtl="0">
              <a:spcBef>
                <a:spcPts val="1200"/>
              </a:spcBef>
              <a:spcAft>
                <a:spcPts val="0"/>
              </a:spcAft>
              <a:buNone/>
            </a:pPr>
            <a:endParaRPr sz="3500">
              <a:solidFill>
                <a:schemeClr val="dk1"/>
              </a:solidFill>
            </a:endParaRPr>
          </a:p>
        </p:txBody>
      </p:sp>
      <p:sp>
        <p:nvSpPr>
          <p:cNvPr id="186" name="Google Shape;186;gf0210fe28c_0_0"/>
          <p:cNvSpPr txBox="1">
            <a:spLocks noGrp="1"/>
          </p:cNvSpPr>
          <p:nvPr>
            <p:ph type="title"/>
          </p:nvPr>
        </p:nvSpPr>
        <p:spPr>
          <a:xfrm>
            <a:off x="1097275" y="2131801"/>
            <a:ext cx="10728300" cy="3411300"/>
          </a:xfrm>
          <a:prstGeom prst="rect">
            <a:avLst/>
          </a:prstGeom>
        </p:spPr>
        <p:txBody>
          <a:bodyPr spcFirstLastPara="1" wrap="square" lIns="91425" tIns="0" rIns="91425" bIns="0" anchor="b" anchorCtr="0">
            <a:noAutofit/>
          </a:bodyPr>
          <a:lstStyle/>
          <a:p>
            <a:pPr marL="3657600" lvl="0" indent="457200" algn="l" rtl="0">
              <a:lnSpc>
                <a:spcPct val="110000"/>
              </a:lnSpc>
              <a:spcBef>
                <a:spcPts val="1200"/>
              </a:spcBef>
              <a:spcAft>
                <a:spcPts val="0"/>
              </a:spcAft>
              <a:buNone/>
            </a:pPr>
            <a:endParaRPr sz="3500" b="1">
              <a:solidFill>
                <a:schemeClr val="lt1"/>
              </a:solidFill>
            </a:endParaRPr>
          </a:p>
          <a:p>
            <a:pPr marL="3657600" lvl="0" indent="457200" algn="l" rtl="0">
              <a:lnSpc>
                <a:spcPct val="110000"/>
              </a:lnSpc>
              <a:spcBef>
                <a:spcPts val="1200"/>
              </a:spcBef>
              <a:spcAft>
                <a:spcPts val="0"/>
              </a:spcAft>
              <a:buNone/>
            </a:pPr>
            <a:endParaRPr sz="3500" b="1">
              <a:solidFill>
                <a:schemeClr val="lt1"/>
              </a:solidFill>
            </a:endParaRPr>
          </a:p>
          <a:p>
            <a:pPr marL="3657600" lvl="0" indent="457200" algn="l" rtl="0">
              <a:lnSpc>
                <a:spcPct val="110000"/>
              </a:lnSpc>
              <a:spcBef>
                <a:spcPts val="1200"/>
              </a:spcBef>
              <a:spcAft>
                <a:spcPts val="0"/>
              </a:spcAft>
              <a:buNone/>
            </a:pPr>
            <a:endParaRPr sz="3500" b="1">
              <a:solidFill>
                <a:schemeClr val="lt1"/>
              </a:solidFill>
            </a:endParaRPr>
          </a:p>
          <a:p>
            <a:pPr marL="3657600" lvl="0" indent="457200" algn="l" rtl="0">
              <a:lnSpc>
                <a:spcPct val="110000"/>
              </a:lnSpc>
              <a:spcBef>
                <a:spcPts val="1200"/>
              </a:spcBef>
              <a:spcAft>
                <a:spcPts val="0"/>
              </a:spcAft>
              <a:buClr>
                <a:schemeClr val="dk1"/>
              </a:buClr>
              <a:buSzPts val="1100"/>
              <a:buFont typeface="Arial"/>
              <a:buNone/>
            </a:pPr>
            <a:endParaRPr sz="3500" b="1">
              <a:solidFill>
                <a:schemeClr val="lt1"/>
              </a:solidFill>
            </a:endParaRPr>
          </a:p>
          <a:p>
            <a:pPr marL="0" lvl="0" indent="0" algn="l" rtl="0">
              <a:spcBef>
                <a:spcPts val="0"/>
              </a:spcBef>
              <a:spcAft>
                <a:spcPts val="0"/>
              </a:spcAft>
              <a:buNone/>
            </a:pPr>
            <a:endParaRPr/>
          </a:p>
        </p:txBody>
      </p:sp>
      <p:sp>
        <p:nvSpPr>
          <p:cNvPr id="187" name="Google Shape;187;gf0210fe28c_0_0"/>
          <p:cNvSpPr txBox="1">
            <a:spLocks noGrp="1"/>
          </p:cNvSpPr>
          <p:nvPr>
            <p:ph type="body" idx="1"/>
          </p:nvPr>
        </p:nvSpPr>
        <p:spPr>
          <a:xfrm>
            <a:off x="1097279" y="5715000"/>
            <a:ext cx="10113300" cy="609600"/>
          </a:xfrm>
          <a:prstGeom prst="rect">
            <a:avLst/>
          </a:prstGeom>
        </p:spPr>
        <p:txBody>
          <a:bodyPr spcFirstLastPara="1" wrap="square" lIns="91425" tIns="0" rIns="91425" bIns="0" anchor="t" anchorCtr="0">
            <a:normAutofit fontScale="92500" lnSpcReduction="20000"/>
          </a:bodyPr>
          <a:lstStyle/>
          <a:p>
            <a:pPr marL="3657600" lvl="0" indent="0" algn="l" rtl="0">
              <a:spcBef>
                <a:spcPts val="1200"/>
              </a:spcBef>
              <a:spcAft>
                <a:spcPts val="0"/>
              </a:spcAft>
              <a:buClr>
                <a:schemeClr val="dk1"/>
              </a:buClr>
              <a:buSzPts val="1100"/>
              <a:buFont typeface="Arial"/>
              <a:buNone/>
            </a:pPr>
            <a:r>
              <a:rPr lang="en-US" sz="3500" b="1">
                <a:solidFill>
                  <a:schemeClr val="lt1"/>
                </a:solidFill>
              </a:rPr>
              <a:t>SWOT BINGO!</a:t>
            </a:r>
            <a:endParaRPr/>
          </a:p>
        </p:txBody>
      </p:sp>
      <p:pic>
        <p:nvPicPr>
          <p:cNvPr id="188" name="Google Shape;188;gf0210fe28c_0_0"/>
          <p:cNvPicPr preferRelativeResize="0"/>
          <p:nvPr/>
        </p:nvPicPr>
        <p:blipFill rotWithShape="1">
          <a:blip r:embed="rId3">
            <a:alphaModFix/>
          </a:blip>
          <a:srcRect b="25794"/>
          <a:stretch/>
        </p:blipFill>
        <p:spPr>
          <a:xfrm>
            <a:off x="4582225" y="346100"/>
            <a:ext cx="3562900" cy="3973100"/>
          </a:xfrm>
          <a:prstGeom prst="rect">
            <a:avLst/>
          </a:prstGeom>
          <a:noFill/>
          <a:ln>
            <a:noFill/>
          </a:ln>
        </p:spPr>
      </p:pic>
      <p:pic>
        <p:nvPicPr>
          <p:cNvPr id="189" name="Google Shape;189;gf0210fe28c_0_0"/>
          <p:cNvPicPr preferRelativeResize="0"/>
          <p:nvPr/>
        </p:nvPicPr>
        <p:blipFill>
          <a:blip r:embed="rId4">
            <a:alphaModFix/>
          </a:blip>
          <a:stretch>
            <a:fillRect/>
          </a:stretch>
        </p:blipFill>
        <p:spPr>
          <a:xfrm>
            <a:off x="181013" y="4975238"/>
            <a:ext cx="2867025" cy="1590675"/>
          </a:xfrm>
          <a:prstGeom prst="rect">
            <a:avLst/>
          </a:prstGeom>
          <a:noFill/>
          <a:ln>
            <a:noFill/>
          </a:ln>
        </p:spPr>
      </p:pic>
      <p:sp>
        <p:nvSpPr>
          <p:cNvPr id="190" name="Google Shape;190;gf0210fe28c_0_0"/>
          <p:cNvSpPr txBox="1"/>
          <p:nvPr/>
        </p:nvSpPr>
        <p:spPr>
          <a:xfrm>
            <a:off x="7220000" y="1559700"/>
            <a:ext cx="703800" cy="400200"/>
          </a:xfrm>
          <a:prstGeom prst="rect">
            <a:avLst/>
          </a:prstGeom>
          <a:solidFill>
            <a:srgbClr val="FFC000"/>
          </a:solid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97"/>
        <p:cNvGrpSpPr/>
        <p:nvPr/>
      </p:nvGrpSpPr>
      <p:grpSpPr>
        <a:xfrm>
          <a:off x="0" y="0"/>
          <a:ext cx="0" cy="0"/>
          <a:chOff x="0" y="0"/>
          <a:chExt cx="0" cy="0"/>
        </a:xfrm>
      </p:grpSpPr>
      <p:sp>
        <p:nvSpPr>
          <p:cNvPr id="98" name="Google Shape;98;p3"/>
          <p:cNvSpPr txBox="1">
            <a:spLocks noGrp="1"/>
          </p:cNvSpPr>
          <p:nvPr>
            <p:ph type="title"/>
          </p:nvPr>
        </p:nvSpPr>
        <p:spPr>
          <a:xfrm>
            <a:off x="1097280" y="286603"/>
            <a:ext cx="10058400" cy="1450757"/>
          </a:xfrm>
          <a:prstGeom prst="rect">
            <a:avLst/>
          </a:prstGeom>
          <a:noFill/>
          <a:ln>
            <a:noFill/>
          </a:ln>
        </p:spPr>
        <p:txBody>
          <a:bodyPr spcFirstLastPara="1" wrap="square" lIns="91425" tIns="45700" rIns="91425" bIns="45700" anchor="b" anchorCtr="0">
            <a:normAutofit/>
          </a:bodyPr>
          <a:lstStyle/>
          <a:p>
            <a:pPr marL="0" lvl="0" indent="0" algn="l" rtl="0">
              <a:lnSpc>
                <a:spcPct val="90000"/>
              </a:lnSpc>
              <a:spcBef>
                <a:spcPts val="0"/>
              </a:spcBef>
              <a:spcAft>
                <a:spcPts val="0"/>
              </a:spcAft>
              <a:buClr>
                <a:srgbClr val="3F3F3F"/>
              </a:buClr>
              <a:buSzPts val="4700"/>
              <a:buFont typeface="Arial"/>
              <a:buNone/>
            </a:pPr>
            <a:r>
              <a:rPr lang="en-US" b="1">
                <a:solidFill>
                  <a:schemeClr val="dk1"/>
                </a:solidFill>
              </a:rPr>
              <a:t>Learning Objectives</a:t>
            </a:r>
            <a:endParaRPr b="1">
              <a:solidFill>
                <a:schemeClr val="dk1"/>
              </a:solidFill>
            </a:endParaRPr>
          </a:p>
        </p:txBody>
      </p:sp>
      <p:sp>
        <p:nvSpPr>
          <p:cNvPr id="99" name="Google Shape;99;p3"/>
          <p:cNvSpPr txBox="1">
            <a:spLocks noGrp="1"/>
          </p:cNvSpPr>
          <p:nvPr>
            <p:ph type="body" idx="1"/>
          </p:nvPr>
        </p:nvSpPr>
        <p:spPr>
          <a:xfrm>
            <a:off x="548650" y="2108200"/>
            <a:ext cx="10607100" cy="3760800"/>
          </a:xfrm>
          <a:prstGeom prst="rect">
            <a:avLst/>
          </a:prstGeom>
          <a:noFill/>
          <a:ln>
            <a:noFill/>
          </a:ln>
        </p:spPr>
        <p:txBody>
          <a:bodyPr spcFirstLastPara="1" wrap="square" lIns="0" tIns="45700" rIns="0" bIns="45700" anchor="t" anchorCtr="0">
            <a:normAutofit/>
          </a:bodyPr>
          <a:lstStyle/>
          <a:p>
            <a:pPr marL="91440" lvl="0" indent="-91440" algn="l" rtl="0">
              <a:lnSpc>
                <a:spcPct val="110000"/>
              </a:lnSpc>
              <a:spcBef>
                <a:spcPts val="0"/>
              </a:spcBef>
              <a:spcAft>
                <a:spcPts val="0"/>
              </a:spcAft>
              <a:buClr>
                <a:srgbClr val="00B050"/>
              </a:buClr>
              <a:buSzPts val="2400"/>
              <a:buFont typeface="Noto Sans Symbols"/>
              <a:buChar char="✔"/>
            </a:pPr>
            <a:r>
              <a:rPr lang="en-US" sz="2400" b="1">
                <a:solidFill>
                  <a:srgbClr val="00B050"/>
                </a:solidFill>
              </a:rPr>
              <a:t>All will be able to explain the reasons why change is important to organisations and explain how a business could use SWOT analysis. </a:t>
            </a:r>
            <a:endParaRPr b="1">
              <a:solidFill>
                <a:srgbClr val="00B050"/>
              </a:solidFill>
            </a:endParaRPr>
          </a:p>
          <a:p>
            <a:pPr marL="91440" lvl="0" indent="-91440" algn="l" rtl="0">
              <a:lnSpc>
                <a:spcPct val="110000"/>
              </a:lnSpc>
              <a:spcBef>
                <a:spcPts val="1400"/>
              </a:spcBef>
              <a:spcAft>
                <a:spcPts val="0"/>
              </a:spcAft>
              <a:buClr>
                <a:srgbClr val="FF9900"/>
              </a:buClr>
              <a:buSzPts val="2400"/>
              <a:buFont typeface="Noto Sans Symbols"/>
              <a:buChar char="✔"/>
            </a:pPr>
            <a:r>
              <a:rPr lang="en-US" sz="2400" b="1">
                <a:solidFill>
                  <a:srgbClr val="FF9900"/>
                </a:solidFill>
              </a:rPr>
              <a:t>Most will be able to identify and analyse how to carry out a SWOT analysis</a:t>
            </a:r>
            <a:endParaRPr/>
          </a:p>
          <a:p>
            <a:pPr marL="91440" lvl="0" indent="-91440" algn="l" rtl="0">
              <a:lnSpc>
                <a:spcPct val="110000"/>
              </a:lnSpc>
              <a:spcBef>
                <a:spcPts val="1400"/>
              </a:spcBef>
              <a:spcAft>
                <a:spcPts val="0"/>
              </a:spcAft>
              <a:buClr>
                <a:srgbClr val="FF0000"/>
              </a:buClr>
              <a:buSzPts val="2400"/>
              <a:buFont typeface="Noto Sans Symbols"/>
              <a:buChar char="✔"/>
            </a:pPr>
            <a:r>
              <a:rPr lang="en-US" sz="2400" b="1">
                <a:solidFill>
                  <a:srgbClr val="FF0000"/>
                </a:solidFill>
                <a:highlight>
                  <a:schemeClr val="lt1"/>
                </a:highlight>
              </a:rPr>
              <a:t>Some will be able to  evaluate the effectiveness of  SWOT analysis for an individual organisation  </a:t>
            </a:r>
            <a:endParaRPr b="1">
              <a:solidFill>
                <a:srgbClr val="FF0000"/>
              </a:solidFill>
              <a:highlight>
                <a:schemeClr val="lt1"/>
              </a:highlight>
            </a:endParaRPr>
          </a:p>
        </p:txBody>
      </p:sp>
      <p:pic>
        <p:nvPicPr>
          <p:cNvPr id="4" name="Picture 3">
            <a:extLst>
              <a:ext uri="{FF2B5EF4-FFF2-40B4-BE49-F238E27FC236}">
                <a16:creationId xmlns:a16="http://schemas.microsoft.com/office/drawing/2014/main" id="{96835AD4-F104-4F13-B266-201CDEEE89D8}"/>
              </a:ext>
            </a:extLst>
          </p:cNvPr>
          <p:cNvPicPr>
            <a:picLocks noChangeAspect="1"/>
          </p:cNvPicPr>
          <p:nvPr/>
        </p:nvPicPr>
        <p:blipFill>
          <a:blip r:embed="rId3"/>
          <a:stretch>
            <a:fillRect/>
          </a:stretch>
        </p:blipFill>
        <p:spPr>
          <a:xfrm>
            <a:off x="0" y="4064"/>
            <a:ext cx="12192000" cy="672106"/>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04"/>
        <p:cNvGrpSpPr/>
        <p:nvPr/>
      </p:nvGrpSpPr>
      <p:grpSpPr>
        <a:xfrm>
          <a:off x="0" y="0"/>
          <a:ext cx="0" cy="0"/>
          <a:chOff x="0" y="0"/>
          <a:chExt cx="0" cy="0"/>
        </a:xfrm>
      </p:grpSpPr>
      <p:sp>
        <p:nvSpPr>
          <p:cNvPr id="105" name="Google Shape;105;p4"/>
          <p:cNvSpPr txBox="1">
            <a:spLocks noGrp="1"/>
          </p:cNvSpPr>
          <p:nvPr>
            <p:ph type="title"/>
          </p:nvPr>
        </p:nvSpPr>
        <p:spPr>
          <a:xfrm>
            <a:off x="1097280" y="286603"/>
            <a:ext cx="10058400" cy="1450757"/>
          </a:xfrm>
          <a:prstGeom prst="rect">
            <a:avLst/>
          </a:prstGeom>
          <a:noFill/>
          <a:ln>
            <a:noFill/>
          </a:ln>
        </p:spPr>
        <p:txBody>
          <a:bodyPr spcFirstLastPara="1" wrap="square" lIns="91425" tIns="45700" rIns="91425" bIns="45700" anchor="b" anchorCtr="0">
            <a:normAutofit/>
          </a:bodyPr>
          <a:lstStyle/>
          <a:p>
            <a:pPr marL="0" lvl="0" indent="0" algn="l" rtl="0">
              <a:lnSpc>
                <a:spcPct val="90000"/>
              </a:lnSpc>
              <a:spcBef>
                <a:spcPts val="0"/>
              </a:spcBef>
              <a:spcAft>
                <a:spcPts val="0"/>
              </a:spcAft>
              <a:buClr>
                <a:srgbClr val="3F3F3F"/>
              </a:buClr>
              <a:buSzPts val="4700"/>
              <a:buFont typeface="Arial"/>
              <a:buNone/>
            </a:pPr>
            <a:r>
              <a:rPr lang="en-US">
                <a:solidFill>
                  <a:schemeClr val="dk1"/>
                </a:solidFill>
              </a:rPr>
              <a:t>Starter</a:t>
            </a:r>
            <a:endParaRPr>
              <a:solidFill>
                <a:schemeClr val="dk1"/>
              </a:solidFill>
            </a:endParaRPr>
          </a:p>
        </p:txBody>
      </p:sp>
      <p:sp>
        <p:nvSpPr>
          <p:cNvPr id="106" name="Google Shape;106;p4"/>
          <p:cNvSpPr txBox="1">
            <a:spLocks noGrp="1"/>
          </p:cNvSpPr>
          <p:nvPr>
            <p:ph type="body" idx="1"/>
          </p:nvPr>
        </p:nvSpPr>
        <p:spPr>
          <a:xfrm>
            <a:off x="627001" y="2108200"/>
            <a:ext cx="8895900" cy="3760800"/>
          </a:xfrm>
          <a:prstGeom prst="rect">
            <a:avLst/>
          </a:prstGeom>
          <a:solidFill>
            <a:srgbClr val="FCE5CD"/>
          </a:solidFill>
          <a:ln>
            <a:noFill/>
          </a:ln>
        </p:spPr>
        <p:txBody>
          <a:bodyPr spcFirstLastPara="1" wrap="square" lIns="0" tIns="45700" rIns="0" bIns="45700" anchor="t" anchorCtr="0">
            <a:normAutofit/>
          </a:bodyPr>
          <a:lstStyle/>
          <a:p>
            <a:pPr marL="457200" lvl="0" indent="0" algn="l" rtl="0">
              <a:lnSpc>
                <a:spcPct val="110000"/>
              </a:lnSpc>
              <a:spcBef>
                <a:spcPts val="0"/>
              </a:spcBef>
              <a:spcAft>
                <a:spcPts val="0"/>
              </a:spcAft>
              <a:buNone/>
            </a:pPr>
            <a:r>
              <a:rPr lang="en-US" sz="2800">
                <a:solidFill>
                  <a:schemeClr val="dk1"/>
                </a:solidFill>
              </a:rPr>
              <a:t>Discuss with the person beside you what you think are the </a:t>
            </a:r>
            <a:r>
              <a:rPr lang="en-US" sz="2800" b="1">
                <a:solidFill>
                  <a:schemeClr val="dk1"/>
                </a:solidFill>
              </a:rPr>
              <a:t>most significant changes</a:t>
            </a:r>
            <a:r>
              <a:rPr lang="en-US" sz="2800">
                <a:solidFill>
                  <a:schemeClr val="dk1"/>
                </a:solidFill>
              </a:rPr>
              <a:t> that have impacted businesses in the past </a:t>
            </a:r>
            <a:r>
              <a:rPr lang="en-US" sz="2800" b="1">
                <a:solidFill>
                  <a:schemeClr val="dk1"/>
                </a:solidFill>
              </a:rPr>
              <a:t>5 years</a:t>
            </a:r>
            <a:r>
              <a:rPr lang="en-US" sz="2800">
                <a:solidFill>
                  <a:schemeClr val="dk1"/>
                </a:solidFill>
              </a:rPr>
              <a:t>. </a:t>
            </a:r>
            <a:endParaRPr/>
          </a:p>
          <a:p>
            <a:pPr marL="91440" lvl="0" indent="86360" algn="l" rtl="0">
              <a:lnSpc>
                <a:spcPct val="110000"/>
              </a:lnSpc>
              <a:spcBef>
                <a:spcPts val="0"/>
              </a:spcBef>
              <a:spcAft>
                <a:spcPts val="0"/>
              </a:spcAft>
              <a:buClr>
                <a:schemeClr val="dk1"/>
              </a:buClr>
              <a:buSzPts val="2800"/>
              <a:buNone/>
            </a:pPr>
            <a:endParaRPr sz="2800">
              <a:solidFill>
                <a:schemeClr val="dk1"/>
              </a:solidFill>
            </a:endParaRPr>
          </a:p>
          <a:p>
            <a:pPr marL="457200" lvl="0" indent="0" algn="l" rtl="0">
              <a:lnSpc>
                <a:spcPct val="110000"/>
              </a:lnSpc>
              <a:spcBef>
                <a:spcPts val="0"/>
              </a:spcBef>
              <a:spcAft>
                <a:spcPts val="0"/>
              </a:spcAft>
              <a:buNone/>
            </a:pPr>
            <a:r>
              <a:rPr lang="en-US" sz="2800">
                <a:solidFill>
                  <a:schemeClr val="dk1"/>
                </a:solidFill>
              </a:rPr>
              <a:t>Be prepared to share this with the rest of the class and apply your answer to a real-world business example.</a:t>
            </a:r>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11"/>
        <p:cNvGrpSpPr/>
        <p:nvPr/>
      </p:nvGrpSpPr>
      <p:grpSpPr>
        <a:xfrm>
          <a:off x="0" y="0"/>
          <a:ext cx="0" cy="0"/>
          <a:chOff x="0" y="0"/>
          <a:chExt cx="0" cy="0"/>
        </a:xfrm>
      </p:grpSpPr>
      <p:sp>
        <p:nvSpPr>
          <p:cNvPr id="112" name="Google Shape;112;ge1d33da23d_0_12"/>
          <p:cNvSpPr txBox="1">
            <a:spLocks noGrp="1"/>
          </p:cNvSpPr>
          <p:nvPr>
            <p:ph type="title"/>
          </p:nvPr>
        </p:nvSpPr>
        <p:spPr>
          <a:xfrm>
            <a:off x="1097280" y="286603"/>
            <a:ext cx="10058400" cy="1450800"/>
          </a:xfrm>
          <a:prstGeom prst="rect">
            <a:avLst/>
          </a:prstGeom>
          <a:noFill/>
          <a:ln>
            <a:noFill/>
          </a:ln>
        </p:spPr>
        <p:txBody>
          <a:bodyPr spcFirstLastPara="1" wrap="square" lIns="91425" tIns="45700" rIns="91425" bIns="45700" anchor="b" anchorCtr="0">
            <a:normAutofit/>
          </a:bodyPr>
          <a:lstStyle/>
          <a:p>
            <a:pPr marL="0" lvl="0" indent="0" algn="l" rtl="0">
              <a:lnSpc>
                <a:spcPct val="90000"/>
              </a:lnSpc>
              <a:spcBef>
                <a:spcPts val="0"/>
              </a:spcBef>
              <a:spcAft>
                <a:spcPts val="0"/>
              </a:spcAft>
              <a:buSzPts val="1800"/>
              <a:buNone/>
            </a:pPr>
            <a:r>
              <a:rPr lang="en-US">
                <a:solidFill>
                  <a:schemeClr val="dk1"/>
                </a:solidFill>
              </a:rPr>
              <a:t>Key terms/concepts</a:t>
            </a:r>
            <a:endParaRPr>
              <a:solidFill>
                <a:schemeClr val="dk1"/>
              </a:solidFill>
            </a:endParaRPr>
          </a:p>
        </p:txBody>
      </p:sp>
      <p:sp>
        <p:nvSpPr>
          <p:cNvPr id="113" name="Google Shape;113;ge1d33da23d_0_12"/>
          <p:cNvSpPr txBox="1">
            <a:spLocks noGrp="1"/>
          </p:cNvSpPr>
          <p:nvPr>
            <p:ph type="body" idx="1"/>
          </p:nvPr>
        </p:nvSpPr>
        <p:spPr>
          <a:xfrm>
            <a:off x="2489699" y="1972350"/>
            <a:ext cx="5287500" cy="4276500"/>
          </a:xfrm>
          <a:prstGeom prst="rect">
            <a:avLst/>
          </a:prstGeom>
          <a:solidFill>
            <a:srgbClr val="CFE2F3"/>
          </a:solidFill>
          <a:ln>
            <a:noFill/>
          </a:ln>
        </p:spPr>
        <p:txBody>
          <a:bodyPr spcFirstLastPara="1" wrap="square" lIns="0" tIns="45700" rIns="0" bIns="45700" anchor="t" anchorCtr="0">
            <a:normAutofit fontScale="77500" lnSpcReduction="20000"/>
          </a:bodyPr>
          <a:lstStyle/>
          <a:p>
            <a:pPr marL="457200" lvl="0" indent="-358757" algn="l" rtl="0">
              <a:lnSpc>
                <a:spcPct val="110000"/>
              </a:lnSpc>
              <a:spcBef>
                <a:spcPts val="1200"/>
              </a:spcBef>
              <a:spcAft>
                <a:spcPts val="0"/>
              </a:spcAft>
              <a:buClr>
                <a:schemeClr val="dk1"/>
              </a:buClr>
              <a:buSzPct val="96355"/>
              <a:buChar char="❏"/>
            </a:pPr>
            <a:r>
              <a:rPr lang="en-US" sz="2743" b="1">
                <a:solidFill>
                  <a:schemeClr val="dk1"/>
                </a:solidFill>
              </a:rPr>
              <a:t>Strategic drift</a:t>
            </a:r>
            <a:endParaRPr sz="2743" b="1">
              <a:solidFill>
                <a:schemeClr val="dk1"/>
              </a:solidFill>
            </a:endParaRPr>
          </a:p>
          <a:p>
            <a:pPr marL="457200" lvl="0" indent="-363680" algn="l" rtl="0">
              <a:lnSpc>
                <a:spcPct val="110000"/>
              </a:lnSpc>
              <a:spcBef>
                <a:spcPts val="0"/>
              </a:spcBef>
              <a:spcAft>
                <a:spcPts val="0"/>
              </a:spcAft>
              <a:buClr>
                <a:schemeClr val="dk1"/>
              </a:buClr>
              <a:buSzPct val="100000"/>
              <a:buChar char="❏"/>
            </a:pPr>
            <a:r>
              <a:rPr lang="en-US" sz="2743" b="1">
                <a:solidFill>
                  <a:schemeClr val="dk1"/>
                </a:solidFill>
              </a:rPr>
              <a:t>SWOT Analysis</a:t>
            </a:r>
            <a:endParaRPr sz="2743" b="1">
              <a:solidFill>
                <a:schemeClr val="dk1"/>
              </a:solidFill>
            </a:endParaRPr>
          </a:p>
          <a:p>
            <a:pPr marL="457200" lvl="0" indent="-363680" algn="l" rtl="0">
              <a:lnSpc>
                <a:spcPct val="110000"/>
              </a:lnSpc>
              <a:spcBef>
                <a:spcPts val="0"/>
              </a:spcBef>
              <a:spcAft>
                <a:spcPts val="0"/>
              </a:spcAft>
              <a:buClr>
                <a:schemeClr val="dk1"/>
              </a:buClr>
              <a:buSzPct val="100000"/>
              <a:buChar char="❏"/>
            </a:pPr>
            <a:r>
              <a:rPr lang="en-US" sz="2743" b="1">
                <a:solidFill>
                  <a:schemeClr val="dk1"/>
                </a:solidFill>
              </a:rPr>
              <a:t>Incremental change</a:t>
            </a:r>
            <a:endParaRPr sz="2743" b="1">
              <a:solidFill>
                <a:schemeClr val="dk1"/>
              </a:solidFill>
            </a:endParaRPr>
          </a:p>
          <a:p>
            <a:pPr marL="457200" lvl="0" indent="-363680" algn="l" rtl="0">
              <a:lnSpc>
                <a:spcPct val="110000"/>
              </a:lnSpc>
              <a:spcBef>
                <a:spcPts val="0"/>
              </a:spcBef>
              <a:spcAft>
                <a:spcPts val="0"/>
              </a:spcAft>
              <a:buClr>
                <a:schemeClr val="dk1"/>
              </a:buClr>
              <a:buSzPct val="100000"/>
              <a:buChar char="❏"/>
            </a:pPr>
            <a:r>
              <a:rPr lang="en-US" sz="2743" b="1">
                <a:solidFill>
                  <a:schemeClr val="dk1"/>
                </a:solidFill>
              </a:rPr>
              <a:t>Step change</a:t>
            </a:r>
            <a:endParaRPr sz="2743" b="1">
              <a:solidFill>
                <a:schemeClr val="dk1"/>
              </a:solidFill>
            </a:endParaRPr>
          </a:p>
          <a:p>
            <a:pPr marL="457200" lvl="0" indent="-363680" algn="l" rtl="0">
              <a:lnSpc>
                <a:spcPct val="110000"/>
              </a:lnSpc>
              <a:spcBef>
                <a:spcPts val="0"/>
              </a:spcBef>
              <a:spcAft>
                <a:spcPts val="0"/>
              </a:spcAft>
              <a:buClr>
                <a:schemeClr val="dk1"/>
              </a:buClr>
              <a:buSzPct val="100000"/>
              <a:buChar char="❏"/>
            </a:pPr>
            <a:r>
              <a:rPr lang="en-US" sz="2743" b="1">
                <a:solidFill>
                  <a:schemeClr val="dk1"/>
                </a:solidFill>
              </a:rPr>
              <a:t>Restructuring</a:t>
            </a:r>
            <a:endParaRPr sz="2743" b="1">
              <a:solidFill>
                <a:schemeClr val="dk1"/>
              </a:solidFill>
            </a:endParaRPr>
          </a:p>
          <a:p>
            <a:pPr marL="457200" lvl="0" indent="-363680" algn="l" rtl="0">
              <a:lnSpc>
                <a:spcPct val="110000"/>
              </a:lnSpc>
              <a:spcBef>
                <a:spcPts val="0"/>
              </a:spcBef>
              <a:spcAft>
                <a:spcPts val="0"/>
              </a:spcAft>
              <a:buClr>
                <a:schemeClr val="dk1"/>
              </a:buClr>
              <a:buSzPct val="100000"/>
              <a:buChar char="❏"/>
            </a:pPr>
            <a:r>
              <a:rPr lang="en-US" sz="2743" b="1">
                <a:solidFill>
                  <a:schemeClr val="dk1"/>
                </a:solidFill>
              </a:rPr>
              <a:t>Delayering </a:t>
            </a:r>
            <a:endParaRPr sz="2743" b="1">
              <a:solidFill>
                <a:schemeClr val="dk1"/>
              </a:solidFill>
            </a:endParaRPr>
          </a:p>
          <a:p>
            <a:pPr marL="457200" lvl="0" indent="-363680" algn="l" rtl="0">
              <a:lnSpc>
                <a:spcPct val="110000"/>
              </a:lnSpc>
              <a:spcBef>
                <a:spcPts val="0"/>
              </a:spcBef>
              <a:spcAft>
                <a:spcPts val="0"/>
              </a:spcAft>
              <a:buClr>
                <a:schemeClr val="dk1"/>
              </a:buClr>
              <a:buSzPct val="100000"/>
              <a:buChar char="❏"/>
            </a:pPr>
            <a:r>
              <a:rPr lang="en-US" sz="2743" b="1">
                <a:solidFill>
                  <a:schemeClr val="dk1"/>
                </a:solidFill>
              </a:rPr>
              <a:t>Internal and external change</a:t>
            </a:r>
            <a:endParaRPr sz="2743" b="1">
              <a:solidFill>
                <a:schemeClr val="dk1"/>
              </a:solidFill>
            </a:endParaRPr>
          </a:p>
          <a:p>
            <a:pPr marL="457200" lvl="0" indent="-363680" algn="l" rtl="0">
              <a:lnSpc>
                <a:spcPct val="110000"/>
              </a:lnSpc>
              <a:spcBef>
                <a:spcPts val="0"/>
              </a:spcBef>
              <a:spcAft>
                <a:spcPts val="0"/>
              </a:spcAft>
              <a:buClr>
                <a:schemeClr val="dk1"/>
              </a:buClr>
              <a:buSzPct val="100000"/>
              <a:buChar char="❏"/>
            </a:pPr>
            <a:r>
              <a:rPr lang="en-US" sz="2743" b="1">
                <a:solidFill>
                  <a:schemeClr val="dk1"/>
                </a:solidFill>
              </a:rPr>
              <a:t>Economic growth </a:t>
            </a:r>
            <a:endParaRPr sz="2743" b="1">
              <a:solidFill>
                <a:schemeClr val="dk1"/>
              </a:solidFill>
            </a:endParaRPr>
          </a:p>
          <a:p>
            <a:pPr marL="457200" lvl="0" indent="-363680" algn="l" rtl="0">
              <a:lnSpc>
                <a:spcPct val="110000"/>
              </a:lnSpc>
              <a:spcBef>
                <a:spcPts val="0"/>
              </a:spcBef>
              <a:spcAft>
                <a:spcPts val="0"/>
              </a:spcAft>
              <a:buClr>
                <a:schemeClr val="dk1"/>
              </a:buClr>
              <a:buSzPct val="100000"/>
              <a:buChar char="❏"/>
            </a:pPr>
            <a:r>
              <a:rPr lang="en-US" sz="2743" b="1">
                <a:solidFill>
                  <a:schemeClr val="dk1"/>
                </a:solidFill>
              </a:rPr>
              <a:t>Market share &amp; growth</a:t>
            </a:r>
            <a:endParaRPr sz="2743" b="1">
              <a:solidFill>
                <a:schemeClr val="dk1"/>
              </a:solidFill>
            </a:endParaRPr>
          </a:p>
          <a:p>
            <a:pPr marL="457200" lvl="0" indent="-363680" algn="l" rtl="0">
              <a:lnSpc>
                <a:spcPct val="110000"/>
              </a:lnSpc>
              <a:spcBef>
                <a:spcPts val="0"/>
              </a:spcBef>
              <a:spcAft>
                <a:spcPts val="0"/>
              </a:spcAft>
              <a:buClr>
                <a:schemeClr val="dk1"/>
              </a:buClr>
              <a:buSzPct val="100000"/>
              <a:buChar char="❏"/>
            </a:pPr>
            <a:r>
              <a:rPr lang="en-US" sz="2743" b="1">
                <a:solidFill>
                  <a:schemeClr val="dk1"/>
                </a:solidFill>
              </a:rPr>
              <a:t>Diversification</a:t>
            </a:r>
            <a:endParaRPr sz="2743" b="1">
              <a:solidFill>
                <a:schemeClr val="dk1"/>
              </a:solidFill>
            </a:endParaRPr>
          </a:p>
          <a:p>
            <a:pPr marL="457200" lvl="0" indent="-363680" algn="l" rtl="0">
              <a:lnSpc>
                <a:spcPct val="110000"/>
              </a:lnSpc>
              <a:spcBef>
                <a:spcPts val="0"/>
              </a:spcBef>
              <a:spcAft>
                <a:spcPts val="0"/>
              </a:spcAft>
              <a:buClr>
                <a:schemeClr val="dk1"/>
              </a:buClr>
              <a:buSzPct val="100000"/>
              <a:buChar char="❏"/>
            </a:pPr>
            <a:r>
              <a:rPr lang="en-US" sz="2743" b="1">
                <a:solidFill>
                  <a:schemeClr val="dk1"/>
                </a:solidFill>
              </a:rPr>
              <a:t>Economies of scale</a:t>
            </a:r>
            <a:endParaRPr sz="2743" b="1">
              <a:solidFill>
                <a:schemeClr val="dk1"/>
              </a:solidFill>
            </a:endParaRPr>
          </a:p>
          <a:p>
            <a:pPr marL="457200" lvl="0" indent="-363680" algn="l" rtl="0">
              <a:lnSpc>
                <a:spcPct val="110000"/>
              </a:lnSpc>
              <a:spcBef>
                <a:spcPts val="0"/>
              </a:spcBef>
              <a:spcAft>
                <a:spcPts val="0"/>
              </a:spcAft>
              <a:buClr>
                <a:schemeClr val="dk1"/>
              </a:buClr>
              <a:buSzPct val="100000"/>
              <a:buChar char="❏"/>
            </a:pPr>
            <a:r>
              <a:rPr lang="en-US" sz="2743" b="1">
                <a:solidFill>
                  <a:schemeClr val="dk1"/>
                </a:solidFill>
              </a:rPr>
              <a:t>Productivity</a:t>
            </a:r>
            <a:endParaRPr sz="2743" b="1">
              <a:solidFill>
                <a:schemeClr val="dk1"/>
              </a:solidFill>
            </a:endParaRPr>
          </a:p>
          <a:p>
            <a:pPr marL="457200" lvl="0" indent="-363680" algn="l" rtl="0">
              <a:lnSpc>
                <a:spcPct val="110000"/>
              </a:lnSpc>
              <a:spcBef>
                <a:spcPts val="0"/>
              </a:spcBef>
              <a:spcAft>
                <a:spcPts val="0"/>
              </a:spcAft>
              <a:buClr>
                <a:schemeClr val="dk1"/>
              </a:buClr>
              <a:buSzPct val="100000"/>
              <a:buChar char="❏"/>
            </a:pPr>
            <a:r>
              <a:rPr lang="en-US" sz="2743" b="1">
                <a:solidFill>
                  <a:schemeClr val="dk1"/>
                </a:solidFill>
              </a:rPr>
              <a:t>Demography</a:t>
            </a:r>
            <a:endParaRPr sz="2743" b="1">
              <a:solidFill>
                <a:schemeClr val="dk1"/>
              </a:solidFill>
            </a:endParaRPr>
          </a:p>
          <a:p>
            <a:pPr marL="0" lvl="0" indent="0" algn="l" rtl="0">
              <a:lnSpc>
                <a:spcPct val="110000"/>
              </a:lnSpc>
              <a:spcBef>
                <a:spcPts val="1200"/>
              </a:spcBef>
              <a:spcAft>
                <a:spcPts val="200"/>
              </a:spcAft>
              <a:buSzPct val="122241"/>
              <a:buNone/>
            </a:pPr>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17"/>
        <p:cNvGrpSpPr/>
        <p:nvPr/>
      </p:nvGrpSpPr>
      <p:grpSpPr>
        <a:xfrm>
          <a:off x="0" y="0"/>
          <a:ext cx="0" cy="0"/>
          <a:chOff x="0" y="0"/>
          <a:chExt cx="0" cy="0"/>
        </a:xfrm>
      </p:grpSpPr>
      <p:sp>
        <p:nvSpPr>
          <p:cNvPr id="118" name="Google Shape;118;p16"/>
          <p:cNvSpPr txBox="1">
            <a:spLocks noGrp="1"/>
          </p:cNvSpPr>
          <p:nvPr>
            <p:ph type="title"/>
          </p:nvPr>
        </p:nvSpPr>
        <p:spPr>
          <a:xfrm>
            <a:off x="1097280" y="286603"/>
            <a:ext cx="10058400" cy="1450757"/>
          </a:xfrm>
          <a:prstGeom prst="rect">
            <a:avLst/>
          </a:prstGeom>
          <a:noFill/>
          <a:ln>
            <a:noFill/>
          </a:ln>
        </p:spPr>
        <p:txBody>
          <a:bodyPr spcFirstLastPara="1" wrap="square" lIns="91425" tIns="45700" rIns="91425" bIns="45700" anchor="b" anchorCtr="0">
            <a:normAutofit/>
          </a:bodyPr>
          <a:lstStyle/>
          <a:p>
            <a:pPr marL="0" lvl="0" indent="0" algn="l" rtl="0">
              <a:lnSpc>
                <a:spcPct val="90000"/>
              </a:lnSpc>
              <a:spcBef>
                <a:spcPts val="0"/>
              </a:spcBef>
              <a:spcAft>
                <a:spcPts val="0"/>
              </a:spcAft>
              <a:buClr>
                <a:srgbClr val="3F3F3F"/>
              </a:buClr>
              <a:buSzPts val="4200"/>
              <a:buFont typeface="Arial"/>
              <a:buNone/>
            </a:pPr>
            <a:r>
              <a:rPr lang="en-US" sz="4500" b="1">
                <a:solidFill>
                  <a:schemeClr val="dk1"/>
                </a:solidFill>
              </a:rPr>
              <a:t>What is SWOT Analysis?</a:t>
            </a:r>
            <a:endParaRPr sz="5000" b="1">
              <a:solidFill>
                <a:schemeClr val="dk1"/>
              </a:solidFill>
            </a:endParaRPr>
          </a:p>
        </p:txBody>
      </p:sp>
      <p:sp>
        <p:nvSpPr>
          <p:cNvPr id="119" name="Google Shape;119;p16"/>
          <p:cNvSpPr/>
          <p:nvPr/>
        </p:nvSpPr>
        <p:spPr>
          <a:xfrm>
            <a:off x="1097281" y="2183906"/>
            <a:ext cx="9964296" cy="3693365"/>
          </a:xfrm>
          <a:prstGeom prst="roundRect">
            <a:avLst>
              <a:gd name="adj" fmla="val 16667"/>
            </a:avLst>
          </a:prstGeom>
          <a:solidFill>
            <a:schemeClr val="lt1"/>
          </a:solidFill>
          <a:ln w="15875" cap="flat" cmpd="sng">
            <a:solidFill>
              <a:srgbClr val="717A85"/>
            </a:solidFill>
            <a:prstDash val="solid"/>
            <a:round/>
            <a:headEnd type="none" w="sm" len="sm"/>
            <a:tailEnd type="none" w="sm" len="sm"/>
          </a:ln>
          <a:effectLst>
            <a:outerShdw blurRad="50800" dist="38100" dir="5400000" algn="t" rotWithShape="0">
              <a:srgbClr val="000000">
                <a:alpha val="40000"/>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5000"/>
              <a:buFont typeface="Arial"/>
              <a:buNone/>
            </a:pPr>
            <a:r>
              <a:rPr lang="en-US" sz="5000" b="1" i="0" u="none" strike="noStrike" cap="none">
                <a:solidFill>
                  <a:schemeClr val="dk1"/>
                </a:solidFill>
                <a:latin typeface="Arial"/>
                <a:ea typeface="Arial"/>
                <a:cs typeface="Arial"/>
                <a:sym typeface="Arial"/>
              </a:rPr>
              <a:t>SWOT Analysis is a framework which helps a business assess and evaluate its </a:t>
            </a:r>
            <a:r>
              <a:rPr lang="en-US" sz="5000" b="1" i="0" u="none" strike="noStrike" cap="none">
                <a:solidFill>
                  <a:srgbClr val="FF0000"/>
                </a:solidFill>
                <a:latin typeface="Arial"/>
                <a:ea typeface="Arial"/>
                <a:cs typeface="Arial"/>
                <a:sym typeface="Arial"/>
              </a:rPr>
              <a:t>competitive position</a:t>
            </a:r>
            <a:endParaRPr sz="1400" b="0" i="0" u="none" strike="noStrike" cap="none">
              <a:solidFill>
                <a:srgbClr val="000000"/>
              </a:solidFill>
              <a:latin typeface="Arial"/>
              <a:ea typeface="Arial"/>
              <a:cs typeface="Arial"/>
              <a:sym typeface="Arial"/>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24"/>
        <p:cNvGrpSpPr/>
        <p:nvPr/>
      </p:nvGrpSpPr>
      <p:grpSpPr>
        <a:xfrm>
          <a:off x="0" y="0"/>
          <a:ext cx="0" cy="0"/>
          <a:chOff x="0" y="0"/>
          <a:chExt cx="0" cy="0"/>
        </a:xfrm>
      </p:grpSpPr>
      <p:pic>
        <p:nvPicPr>
          <p:cNvPr id="125" name="Google Shape;125;ge07fd2c44e_1_25"/>
          <p:cNvPicPr preferRelativeResize="0"/>
          <p:nvPr/>
        </p:nvPicPr>
        <p:blipFill rotWithShape="1">
          <a:blip r:embed="rId3">
            <a:alphaModFix/>
          </a:blip>
          <a:srcRect l="6477" t="4783" r="4656" b="6311"/>
          <a:stretch/>
        </p:blipFill>
        <p:spPr>
          <a:xfrm>
            <a:off x="1606725" y="156750"/>
            <a:ext cx="8817426" cy="6152600"/>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p:graphicFrame>
        <p:nvGraphicFramePr>
          <p:cNvPr id="131" name="Google Shape;131;ge1d9518744_1_6"/>
          <p:cNvGraphicFramePr/>
          <p:nvPr/>
        </p:nvGraphicFramePr>
        <p:xfrm>
          <a:off x="831425" y="862150"/>
          <a:ext cx="3000000" cy="3000000"/>
        </p:xfrm>
        <a:graphic>
          <a:graphicData uri="http://schemas.openxmlformats.org/drawingml/2006/table">
            <a:tbl>
              <a:tblPr>
                <a:noFill/>
                <a:tableStyleId>{D9484573-C29E-4D4E-8497-ED5FD9E38D36}</a:tableStyleId>
              </a:tblPr>
              <a:tblGrid>
                <a:gridCol w="2362475">
                  <a:extLst>
                    <a:ext uri="{9D8B030D-6E8A-4147-A177-3AD203B41FA5}">
                      <a16:colId xmlns:a16="http://schemas.microsoft.com/office/drawing/2014/main" val="20000"/>
                    </a:ext>
                  </a:extLst>
                </a:gridCol>
                <a:gridCol w="2722225">
                  <a:extLst>
                    <a:ext uri="{9D8B030D-6E8A-4147-A177-3AD203B41FA5}">
                      <a16:colId xmlns:a16="http://schemas.microsoft.com/office/drawing/2014/main" val="20001"/>
                    </a:ext>
                  </a:extLst>
                </a:gridCol>
                <a:gridCol w="2722225">
                  <a:extLst>
                    <a:ext uri="{9D8B030D-6E8A-4147-A177-3AD203B41FA5}">
                      <a16:colId xmlns:a16="http://schemas.microsoft.com/office/drawing/2014/main" val="20002"/>
                    </a:ext>
                  </a:extLst>
                </a:gridCol>
                <a:gridCol w="2722225">
                  <a:extLst>
                    <a:ext uri="{9D8B030D-6E8A-4147-A177-3AD203B41FA5}">
                      <a16:colId xmlns:a16="http://schemas.microsoft.com/office/drawing/2014/main" val="20003"/>
                    </a:ext>
                  </a:extLst>
                </a:gridCol>
              </a:tblGrid>
              <a:tr h="1001050">
                <a:tc gridSpan="4">
                  <a:txBody>
                    <a:bodyPr/>
                    <a:lstStyle/>
                    <a:p>
                      <a:pPr marL="0" marR="0" lvl="0" indent="0" algn="ctr" rtl="0">
                        <a:lnSpc>
                          <a:spcPct val="115000"/>
                        </a:lnSpc>
                        <a:spcBef>
                          <a:spcPts val="0"/>
                        </a:spcBef>
                        <a:spcAft>
                          <a:spcPts val="0"/>
                        </a:spcAft>
                        <a:buClr>
                          <a:srgbClr val="000000"/>
                        </a:buClr>
                        <a:buSzPts val="2200"/>
                        <a:buFont typeface="Arial"/>
                        <a:buNone/>
                      </a:pPr>
                      <a:r>
                        <a:rPr lang="en-US" sz="2200" b="1" u="none" strike="noStrike" cap="none"/>
                        <a:t>Strengths</a:t>
                      </a:r>
                      <a:endParaRPr sz="2200" b="1" u="none" strike="noStrike" cap="none"/>
                    </a:p>
                  </a:txBody>
                  <a:tcPr marL="68575" marR="68575" marT="91425" marB="91425"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FFC000"/>
                    </a:solidFill>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0"/>
                  </a:ext>
                </a:extLst>
              </a:tr>
              <a:tr h="1059025">
                <a:tc>
                  <a:txBody>
                    <a:bodyPr/>
                    <a:lstStyle/>
                    <a:p>
                      <a:pPr marL="0" marR="0" lvl="0" indent="0" algn="l" rtl="0">
                        <a:lnSpc>
                          <a:spcPct val="115000"/>
                        </a:lnSpc>
                        <a:spcBef>
                          <a:spcPts val="0"/>
                        </a:spcBef>
                        <a:spcAft>
                          <a:spcPts val="0"/>
                        </a:spcAft>
                        <a:buClr>
                          <a:srgbClr val="000000"/>
                        </a:buClr>
                        <a:buSzPts val="2000"/>
                        <a:buFont typeface="Arial"/>
                        <a:buNone/>
                      </a:pPr>
                      <a:r>
                        <a:rPr lang="en-US" sz="2000" b="1" u="none" strike="noStrike" cap="none"/>
                        <a:t>Market share</a:t>
                      </a:r>
                      <a:endParaRPr sz="2000" b="1" u="none" strike="noStrike" cap="none"/>
                    </a:p>
                  </a:txBody>
                  <a:tcPr marL="68575" marR="68575" marT="91425" marB="91425">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EEECE1"/>
                    </a:solidFill>
                  </a:tcPr>
                </a:tc>
                <a:tc>
                  <a:txBody>
                    <a:bodyPr/>
                    <a:lstStyle/>
                    <a:p>
                      <a:pPr marL="0" marR="0" lvl="0" indent="0" algn="l" rtl="0">
                        <a:lnSpc>
                          <a:spcPct val="115000"/>
                        </a:lnSpc>
                        <a:spcBef>
                          <a:spcPts val="0"/>
                        </a:spcBef>
                        <a:spcAft>
                          <a:spcPts val="0"/>
                        </a:spcAft>
                        <a:buClr>
                          <a:srgbClr val="000000"/>
                        </a:buClr>
                        <a:buSzPts val="2000"/>
                        <a:buFont typeface="Arial"/>
                        <a:buNone/>
                      </a:pPr>
                      <a:r>
                        <a:rPr lang="en-US" sz="2000" b="1" u="none" strike="noStrike" cap="none"/>
                        <a:t>Technological leadership</a:t>
                      </a:r>
                      <a:endParaRPr sz="2000" b="1" u="none" strike="noStrike" cap="none"/>
                    </a:p>
                  </a:txBody>
                  <a:tcPr marL="68575" marR="68575" marT="91425" marB="91425">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EEECE1"/>
                    </a:solidFill>
                  </a:tcPr>
                </a:tc>
                <a:tc>
                  <a:txBody>
                    <a:bodyPr/>
                    <a:lstStyle/>
                    <a:p>
                      <a:pPr marL="0" marR="0" lvl="0" indent="0" algn="l" rtl="0">
                        <a:lnSpc>
                          <a:spcPct val="115000"/>
                        </a:lnSpc>
                        <a:spcBef>
                          <a:spcPts val="0"/>
                        </a:spcBef>
                        <a:spcAft>
                          <a:spcPts val="0"/>
                        </a:spcAft>
                        <a:buClr>
                          <a:srgbClr val="000000"/>
                        </a:buClr>
                        <a:buSzPts val="2000"/>
                        <a:buFont typeface="Arial"/>
                        <a:buNone/>
                      </a:pPr>
                      <a:r>
                        <a:rPr lang="en-US" sz="2000" b="1" u="none" strike="noStrike" cap="none"/>
                        <a:t>Leadership &amp; management skills</a:t>
                      </a:r>
                      <a:endParaRPr sz="2000" b="1" u="none" strike="noStrike" cap="none"/>
                    </a:p>
                  </a:txBody>
                  <a:tcPr marL="68575" marR="68575" marT="91425" marB="91425">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EEECE1"/>
                    </a:solidFill>
                  </a:tcPr>
                </a:tc>
                <a:tc>
                  <a:txBody>
                    <a:bodyPr/>
                    <a:lstStyle/>
                    <a:p>
                      <a:pPr marL="0" marR="0" lvl="0" indent="0" algn="l" rtl="0">
                        <a:lnSpc>
                          <a:spcPct val="115000"/>
                        </a:lnSpc>
                        <a:spcBef>
                          <a:spcPts val="0"/>
                        </a:spcBef>
                        <a:spcAft>
                          <a:spcPts val="0"/>
                        </a:spcAft>
                        <a:buClr>
                          <a:srgbClr val="000000"/>
                        </a:buClr>
                        <a:buSzPts val="2000"/>
                        <a:buFont typeface="Arial"/>
                        <a:buNone/>
                      </a:pPr>
                      <a:r>
                        <a:rPr lang="en-US" sz="2000" b="1" u="none" strike="noStrike" cap="none"/>
                        <a:t>High productivity</a:t>
                      </a:r>
                      <a:endParaRPr sz="2000" b="1" u="none" strike="noStrike" cap="none"/>
                    </a:p>
                  </a:txBody>
                  <a:tcPr marL="68575" marR="68575" marT="91425" marB="91425">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EEECE1"/>
                    </a:solidFill>
                  </a:tcPr>
                </a:tc>
                <a:extLst>
                  <a:ext uri="{0D108BD9-81ED-4DB2-BD59-A6C34878D82A}">
                    <a16:rowId xmlns:a16="http://schemas.microsoft.com/office/drawing/2014/main" val="10001"/>
                  </a:ext>
                </a:extLst>
              </a:tr>
              <a:tr h="966050">
                <a:tc>
                  <a:txBody>
                    <a:bodyPr/>
                    <a:lstStyle/>
                    <a:p>
                      <a:pPr marL="0" marR="0" lvl="0" indent="0" algn="l" rtl="0">
                        <a:lnSpc>
                          <a:spcPct val="115000"/>
                        </a:lnSpc>
                        <a:spcBef>
                          <a:spcPts val="0"/>
                        </a:spcBef>
                        <a:spcAft>
                          <a:spcPts val="0"/>
                        </a:spcAft>
                        <a:buClr>
                          <a:srgbClr val="000000"/>
                        </a:buClr>
                        <a:buSzPts val="2000"/>
                        <a:buFont typeface="Arial"/>
                        <a:buNone/>
                      </a:pPr>
                      <a:r>
                        <a:rPr lang="en-US" sz="2000" b="1" u="none" strike="noStrike" cap="none"/>
                        <a:t>Economies of scale</a:t>
                      </a:r>
                      <a:endParaRPr sz="2000" b="1" u="none" strike="noStrike" cap="none"/>
                    </a:p>
                  </a:txBody>
                  <a:tcPr marL="68575" marR="68575" marT="91425" marB="91425">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EEECE1"/>
                    </a:solidFill>
                  </a:tcPr>
                </a:tc>
                <a:tc>
                  <a:txBody>
                    <a:bodyPr/>
                    <a:lstStyle/>
                    <a:p>
                      <a:pPr marL="0" marR="0" lvl="0" indent="0" algn="l" rtl="0">
                        <a:lnSpc>
                          <a:spcPct val="115000"/>
                        </a:lnSpc>
                        <a:spcBef>
                          <a:spcPts val="0"/>
                        </a:spcBef>
                        <a:spcAft>
                          <a:spcPts val="0"/>
                        </a:spcAft>
                        <a:buClr>
                          <a:srgbClr val="000000"/>
                        </a:buClr>
                        <a:buSzPts val="2000"/>
                        <a:buFont typeface="Arial"/>
                        <a:buNone/>
                      </a:pPr>
                      <a:r>
                        <a:rPr lang="en-US" sz="2000" b="1" u="none" strike="noStrike" cap="none"/>
                        <a:t>Brand reputation</a:t>
                      </a:r>
                      <a:endParaRPr sz="2000" b="1" u="none" strike="noStrike" cap="none"/>
                    </a:p>
                  </a:txBody>
                  <a:tcPr marL="68575" marR="68575" marT="91425" marB="91425">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EEECE1"/>
                    </a:solidFill>
                  </a:tcPr>
                </a:tc>
                <a:tc>
                  <a:txBody>
                    <a:bodyPr/>
                    <a:lstStyle/>
                    <a:p>
                      <a:pPr marL="0" marR="0" lvl="0" indent="0" algn="l" rtl="0">
                        <a:lnSpc>
                          <a:spcPct val="115000"/>
                        </a:lnSpc>
                        <a:spcBef>
                          <a:spcPts val="0"/>
                        </a:spcBef>
                        <a:spcAft>
                          <a:spcPts val="0"/>
                        </a:spcAft>
                        <a:buClr>
                          <a:srgbClr val="000000"/>
                        </a:buClr>
                        <a:buSzPts val="2000"/>
                        <a:buFont typeface="Arial"/>
                        <a:buNone/>
                      </a:pPr>
                      <a:r>
                        <a:rPr lang="en-US" sz="2000" b="1" u="none" strike="noStrike" cap="none"/>
                        <a:t>Financial resources</a:t>
                      </a:r>
                      <a:endParaRPr sz="2000" b="1" u="none" strike="noStrike" cap="none"/>
                    </a:p>
                  </a:txBody>
                  <a:tcPr marL="68575" marR="68575" marT="91425" marB="91425">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EEECE1"/>
                    </a:solidFill>
                  </a:tcPr>
                </a:tc>
                <a:tc>
                  <a:txBody>
                    <a:bodyPr/>
                    <a:lstStyle/>
                    <a:p>
                      <a:pPr marL="0" marR="0" lvl="0" indent="0" algn="l" rtl="0">
                        <a:lnSpc>
                          <a:spcPct val="115000"/>
                        </a:lnSpc>
                        <a:spcBef>
                          <a:spcPts val="0"/>
                        </a:spcBef>
                        <a:spcAft>
                          <a:spcPts val="0"/>
                        </a:spcAft>
                        <a:buClr>
                          <a:srgbClr val="000000"/>
                        </a:buClr>
                        <a:buSzPts val="2000"/>
                        <a:buFont typeface="Arial"/>
                        <a:buNone/>
                      </a:pPr>
                      <a:r>
                        <a:rPr lang="en-US" sz="2000" b="1" u="none" strike="noStrike" cap="none"/>
                        <a:t>Distribution network</a:t>
                      </a:r>
                      <a:endParaRPr sz="2000" b="1" u="none" strike="noStrike" cap="none"/>
                    </a:p>
                  </a:txBody>
                  <a:tcPr marL="68575" marR="68575" marT="91425" marB="91425">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EEECE1"/>
                    </a:solidFill>
                  </a:tcPr>
                </a:tc>
                <a:extLst>
                  <a:ext uri="{0D108BD9-81ED-4DB2-BD59-A6C34878D82A}">
                    <a16:rowId xmlns:a16="http://schemas.microsoft.com/office/drawing/2014/main" val="10002"/>
                  </a:ext>
                </a:extLst>
              </a:tr>
              <a:tr h="1316075">
                <a:tc>
                  <a:txBody>
                    <a:bodyPr/>
                    <a:lstStyle/>
                    <a:p>
                      <a:pPr marL="0" marR="0" lvl="0" indent="0" algn="l" rtl="0">
                        <a:lnSpc>
                          <a:spcPct val="115000"/>
                        </a:lnSpc>
                        <a:spcBef>
                          <a:spcPts val="0"/>
                        </a:spcBef>
                        <a:spcAft>
                          <a:spcPts val="0"/>
                        </a:spcAft>
                        <a:buClr>
                          <a:srgbClr val="000000"/>
                        </a:buClr>
                        <a:buSzPts val="2000"/>
                        <a:buFont typeface="Arial"/>
                        <a:buNone/>
                      </a:pPr>
                      <a:r>
                        <a:rPr lang="en-US" sz="2000" b="1" u="none" strike="noStrike" cap="none"/>
                        <a:t>High quality</a:t>
                      </a:r>
                      <a:endParaRPr sz="2000" b="1" u="none" strike="noStrike" cap="none"/>
                    </a:p>
                  </a:txBody>
                  <a:tcPr marL="68575" marR="68575" marT="91425" marB="91425">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EEECE1"/>
                    </a:solidFill>
                  </a:tcPr>
                </a:tc>
                <a:tc>
                  <a:txBody>
                    <a:bodyPr/>
                    <a:lstStyle/>
                    <a:p>
                      <a:pPr marL="0" marR="0" lvl="0" indent="0" algn="l" rtl="0">
                        <a:lnSpc>
                          <a:spcPct val="115000"/>
                        </a:lnSpc>
                        <a:spcBef>
                          <a:spcPts val="0"/>
                        </a:spcBef>
                        <a:spcAft>
                          <a:spcPts val="0"/>
                        </a:spcAft>
                        <a:buClr>
                          <a:srgbClr val="000000"/>
                        </a:buClr>
                        <a:buSzPts val="2000"/>
                        <a:buFont typeface="Arial"/>
                        <a:buNone/>
                      </a:pPr>
                      <a:r>
                        <a:rPr lang="en-US" sz="2000" b="1" u="none" strike="noStrike" cap="none"/>
                        <a:t>Protected IP</a:t>
                      </a:r>
                      <a:endParaRPr sz="2000" b="1" u="none" strike="noStrike" cap="none"/>
                    </a:p>
                  </a:txBody>
                  <a:tcPr marL="68575" marR="68575" marT="91425" marB="91425">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EEECE1"/>
                    </a:solidFill>
                  </a:tcPr>
                </a:tc>
                <a:tc>
                  <a:txBody>
                    <a:bodyPr/>
                    <a:lstStyle/>
                    <a:p>
                      <a:pPr marL="0" marR="0" lvl="0" indent="0" algn="l" rtl="0">
                        <a:lnSpc>
                          <a:spcPct val="115000"/>
                        </a:lnSpc>
                        <a:spcBef>
                          <a:spcPts val="0"/>
                        </a:spcBef>
                        <a:spcAft>
                          <a:spcPts val="0"/>
                        </a:spcAft>
                        <a:buClr>
                          <a:srgbClr val="000000"/>
                        </a:buClr>
                        <a:buSzPts val="2000"/>
                        <a:buFont typeface="Arial"/>
                        <a:buNone/>
                      </a:pPr>
                      <a:r>
                        <a:rPr lang="en-US" sz="2000" b="1" u="none" strike="noStrike" cap="none"/>
                        <a:t>Research and development capabilities</a:t>
                      </a:r>
                      <a:endParaRPr sz="2000" b="1" u="none" strike="noStrike" cap="none"/>
                    </a:p>
                  </a:txBody>
                  <a:tcPr marL="68575" marR="68575" marT="91425" marB="91425">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EEECE1"/>
                    </a:solidFill>
                  </a:tcPr>
                </a:tc>
                <a:tc>
                  <a:txBody>
                    <a:bodyPr/>
                    <a:lstStyle/>
                    <a:p>
                      <a:pPr marL="0" marR="0" lvl="0" indent="0" algn="l" rtl="0">
                        <a:lnSpc>
                          <a:spcPct val="115000"/>
                        </a:lnSpc>
                        <a:spcBef>
                          <a:spcPts val="0"/>
                        </a:spcBef>
                        <a:spcAft>
                          <a:spcPts val="0"/>
                        </a:spcAft>
                        <a:buClr>
                          <a:srgbClr val="000000"/>
                        </a:buClr>
                        <a:buSzPts val="2000"/>
                        <a:buFont typeface="Arial"/>
                        <a:buNone/>
                      </a:pPr>
                      <a:endParaRPr sz="2000" b="1" u="none" strike="noStrike" cap="none"/>
                    </a:p>
                  </a:txBody>
                  <a:tcPr marL="68575" marR="68575" marT="91425" marB="91425">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EEECE1"/>
                    </a:solidFill>
                  </a:tcPr>
                </a:tc>
                <a:extLst>
                  <a:ext uri="{0D108BD9-81ED-4DB2-BD59-A6C34878D82A}">
                    <a16:rowId xmlns:a16="http://schemas.microsoft.com/office/drawing/2014/main" val="10003"/>
                  </a:ext>
                </a:extLst>
              </a:tr>
            </a:tbl>
          </a:graphicData>
        </a:graphic>
      </p:graphicFrame>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36"/>
        <p:cNvGrpSpPr/>
        <p:nvPr/>
      </p:nvGrpSpPr>
      <p:grpSpPr>
        <a:xfrm>
          <a:off x="0" y="0"/>
          <a:ext cx="0" cy="0"/>
          <a:chOff x="0" y="0"/>
          <a:chExt cx="0" cy="0"/>
        </a:xfrm>
      </p:grpSpPr>
      <p:graphicFrame>
        <p:nvGraphicFramePr>
          <p:cNvPr id="137" name="Google Shape;137;ge1d9518744_1_11"/>
          <p:cNvGraphicFramePr/>
          <p:nvPr/>
        </p:nvGraphicFramePr>
        <p:xfrm>
          <a:off x="955775" y="1136475"/>
          <a:ext cx="3000000" cy="3000000"/>
        </p:xfrm>
        <a:graphic>
          <a:graphicData uri="http://schemas.openxmlformats.org/drawingml/2006/table">
            <a:tbl>
              <a:tblPr>
                <a:noFill/>
                <a:tableStyleId>{D9484573-C29E-4D4E-8497-ED5FD9E38D36}</a:tableStyleId>
              </a:tblPr>
              <a:tblGrid>
                <a:gridCol w="2607925">
                  <a:extLst>
                    <a:ext uri="{9D8B030D-6E8A-4147-A177-3AD203B41FA5}">
                      <a16:colId xmlns:a16="http://schemas.microsoft.com/office/drawing/2014/main" val="20000"/>
                    </a:ext>
                  </a:extLst>
                </a:gridCol>
                <a:gridCol w="2607925">
                  <a:extLst>
                    <a:ext uri="{9D8B030D-6E8A-4147-A177-3AD203B41FA5}">
                      <a16:colId xmlns:a16="http://schemas.microsoft.com/office/drawing/2014/main" val="20001"/>
                    </a:ext>
                  </a:extLst>
                </a:gridCol>
                <a:gridCol w="2607925">
                  <a:extLst>
                    <a:ext uri="{9D8B030D-6E8A-4147-A177-3AD203B41FA5}">
                      <a16:colId xmlns:a16="http://schemas.microsoft.com/office/drawing/2014/main" val="20002"/>
                    </a:ext>
                  </a:extLst>
                </a:gridCol>
                <a:gridCol w="2607925">
                  <a:extLst>
                    <a:ext uri="{9D8B030D-6E8A-4147-A177-3AD203B41FA5}">
                      <a16:colId xmlns:a16="http://schemas.microsoft.com/office/drawing/2014/main" val="20003"/>
                    </a:ext>
                  </a:extLst>
                </a:gridCol>
              </a:tblGrid>
              <a:tr h="1001750">
                <a:tc gridSpan="4">
                  <a:txBody>
                    <a:bodyPr/>
                    <a:lstStyle/>
                    <a:p>
                      <a:pPr marL="0" marR="0" lvl="0" indent="0" algn="ctr" rtl="0">
                        <a:lnSpc>
                          <a:spcPct val="115000"/>
                        </a:lnSpc>
                        <a:spcBef>
                          <a:spcPts val="0"/>
                        </a:spcBef>
                        <a:spcAft>
                          <a:spcPts val="0"/>
                        </a:spcAft>
                        <a:buClr>
                          <a:srgbClr val="000000"/>
                        </a:buClr>
                        <a:buSzPts val="2000"/>
                        <a:buFont typeface="Arial"/>
                        <a:buNone/>
                      </a:pPr>
                      <a:r>
                        <a:rPr lang="en-US" sz="2000" b="1" u="none" strike="noStrike" cap="none"/>
                        <a:t>Weaknesses</a:t>
                      </a:r>
                      <a:endParaRPr sz="2000" b="1" u="none" strike="noStrike" cap="none"/>
                    </a:p>
                  </a:txBody>
                  <a:tcPr marL="68575" marR="68575" marT="91425" marB="91425"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FFC000"/>
                    </a:solidFill>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0"/>
                  </a:ext>
                </a:extLst>
              </a:tr>
              <a:tr h="918500">
                <a:tc>
                  <a:txBody>
                    <a:bodyPr/>
                    <a:lstStyle/>
                    <a:p>
                      <a:pPr marL="0" marR="0" lvl="0" indent="0" algn="l" rtl="0">
                        <a:lnSpc>
                          <a:spcPct val="115000"/>
                        </a:lnSpc>
                        <a:spcBef>
                          <a:spcPts val="0"/>
                        </a:spcBef>
                        <a:spcAft>
                          <a:spcPts val="0"/>
                        </a:spcAft>
                        <a:buClr>
                          <a:srgbClr val="000000"/>
                        </a:buClr>
                        <a:buSzPts val="1900"/>
                        <a:buFont typeface="Arial"/>
                        <a:buNone/>
                      </a:pPr>
                      <a:r>
                        <a:rPr lang="en-US" sz="1900" b="1" u="none" strike="noStrike" cap="none"/>
                        <a:t>Inadequate distribution</a:t>
                      </a:r>
                      <a:endParaRPr sz="1900" b="1" u="none" strike="noStrike" cap="none"/>
                    </a:p>
                  </a:txBody>
                  <a:tcPr marL="68575" marR="68575" marT="91425" marB="91425">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EEECE1"/>
                    </a:solidFill>
                  </a:tcPr>
                </a:tc>
                <a:tc>
                  <a:txBody>
                    <a:bodyPr/>
                    <a:lstStyle/>
                    <a:p>
                      <a:pPr marL="0" marR="0" lvl="0" indent="0" algn="l" rtl="0">
                        <a:lnSpc>
                          <a:spcPct val="115000"/>
                        </a:lnSpc>
                        <a:spcBef>
                          <a:spcPts val="0"/>
                        </a:spcBef>
                        <a:spcAft>
                          <a:spcPts val="0"/>
                        </a:spcAft>
                        <a:buClr>
                          <a:srgbClr val="000000"/>
                        </a:buClr>
                        <a:buSzPts val="1900"/>
                        <a:buFont typeface="Arial"/>
                        <a:buNone/>
                      </a:pPr>
                      <a:r>
                        <a:rPr lang="en-US" sz="1900" b="1" u="none" strike="noStrike" cap="none"/>
                        <a:t>Low productivity</a:t>
                      </a:r>
                      <a:endParaRPr sz="1900" b="1" u="none" strike="noStrike" cap="none"/>
                    </a:p>
                  </a:txBody>
                  <a:tcPr marL="68575" marR="68575" marT="91425" marB="91425">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EEECE1"/>
                    </a:solidFill>
                  </a:tcPr>
                </a:tc>
                <a:tc>
                  <a:txBody>
                    <a:bodyPr/>
                    <a:lstStyle/>
                    <a:p>
                      <a:pPr marL="0" marR="0" lvl="0" indent="0" algn="l" rtl="0">
                        <a:lnSpc>
                          <a:spcPct val="115000"/>
                        </a:lnSpc>
                        <a:spcBef>
                          <a:spcPts val="0"/>
                        </a:spcBef>
                        <a:spcAft>
                          <a:spcPts val="0"/>
                        </a:spcAft>
                        <a:buClr>
                          <a:srgbClr val="000000"/>
                        </a:buClr>
                        <a:buSzPts val="1900"/>
                        <a:buFont typeface="Arial"/>
                        <a:buNone/>
                      </a:pPr>
                      <a:r>
                        <a:rPr lang="en-US" sz="1900" b="1" u="none" strike="noStrike" cap="none"/>
                        <a:t>Outdated technology</a:t>
                      </a:r>
                      <a:endParaRPr sz="1900" b="1" u="none" strike="noStrike" cap="none"/>
                    </a:p>
                  </a:txBody>
                  <a:tcPr marL="68575" marR="68575" marT="91425" marB="91425">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EEECE1"/>
                    </a:solidFill>
                  </a:tcPr>
                </a:tc>
                <a:tc>
                  <a:txBody>
                    <a:bodyPr/>
                    <a:lstStyle/>
                    <a:p>
                      <a:pPr marL="0" marR="0" lvl="0" indent="0" algn="l" rtl="0">
                        <a:lnSpc>
                          <a:spcPct val="115000"/>
                        </a:lnSpc>
                        <a:spcBef>
                          <a:spcPts val="0"/>
                        </a:spcBef>
                        <a:spcAft>
                          <a:spcPts val="0"/>
                        </a:spcAft>
                        <a:buClr>
                          <a:srgbClr val="000000"/>
                        </a:buClr>
                        <a:buSzPts val="1900"/>
                        <a:buFont typeface="Arial"/>
                        <a:buNone/>
                      </a:pPr>
                      <a:r>
                        <a:rPr lang="en-US" sz="1900" b="1" u="none" strike="noStrike" cap="none"/>
                        <a:t>Quality problems</a:t>
                      </a:r>
                      <a:endParaRPr sz="1900" b="1" u="none" strike="noStrike" cap="none"/>
                    </a:p>
                  </a:txBody>
                  <a:tcPr marL="68575" marR="68575" marT="91425" marB="91425">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EEECE1"/>
                    </a:solidFill>
                  </a:tcPr>
                </a:tc>
                <a:extLst>
                  <a:ext uri="{0D108BD9-81ED-4DB2-BD59-A6C34878D82A}">
                    <a16:rowId xmlns:a16="http://schemas.microsoft.com/office/drawing/2014/main" val="10001"/>
                  </a:ext>
                </a:extLst>
              </a:tr>
              <a:tr h="918500">
                <a:tc>
                  <a:txBody>
                    <a:bodyPr/>
                    <a:lstStyle/>
                    <a:p>
                      <a:pPr marL="0" marR="0" lvl="0" indent="0" algn="l" rtl="0">
                        <a:lnSpc>
                          <a:spcPct val="115000"/>
                        </a:lnSpc>
                        <a:spcBef>
                          <a:spcPts val="0"/>
                        </a:spcBef>
                        <a:spcAft>
                          <a:spcPts val="0"/>
                        </a:spcAft>
                        <a:buClr>
                          <a:srgbClr val="000000"/>
                        </a:buClr>
                        <a:buSzPts val="1900"/>
                        <a:buFont typeface="Arial"/>
                        <a:buNone/>
                      </a:pPr>
                      <a:r>
                        <a:rPr lang="en-US" sz="1900" b="1" u="none" strike="noStrike" cap="none"/>
                        <a:t>Cash flow problems</a:t>
                      </a:r>
                      <a:endParaRPr sz="1900" b="1" u="none" strike="noStrike" cap="none"/>
                    </a:p>
                  </a:txBody>
                  <a:tcPr marL="68575" marR="68575" marT="91425" marB="91425">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EEECE1"/>
                    </a:solidFill>
                  </a:tcPr>
                </a:tc>
                <a:tc>
                  <a:txBody>
                    <a:bodyPr/>
                    <a:lstStyle/>
                    <a:p>
                      <a:pPr marL="0" marR="0" lvl="0" indent="0" algn="l" rtl="0">
                        <a:lnSpc>
                          <a:spcPct val="115000"/>
                        </a:lnSpc>
                        <a:spcBef>
                          <a:spcPts val="0"/>
                        </a:spcBef>
                        <a:spcAft>
                          <a:spcPts val="0"/>
                        </a:spcAft>
                        <a:buClr>
                          <a:srgbClr val="000000"/>
                        </a:buClr>
                        <a:buSzPts val="1900"/>
                        <a:buFont typeface="Arial"/>
                        <a:buNone/>
                      </a:pPr>
                      <a:r>
                        <a:rPr lang="en-US" sz="1900" b="1" u="none" strike="noStrike" cap="none"/>
                        <a:t>De‐motivated staff</a:t>
                      </a:r>
                      <a:endParaRPr sz="1900" b="1" u="none" strike="noStrike" cap="none"/>
                    </a:p>
                  </a:txBody>
                  <a:tcPr marL="68575" marR="68575" marT="91425" marB="91425">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EEECE1"/>
                    </a:solidFill>
                  </a:tcPr>
                </a:tc>
                <a:tc>
                  <a:txBody>
                    <a:bodyPr/>
                    <a:lstStyle/>
                    <a:p>
                      <a:pPr marL="0" marR="0" lvl="0" indent="0" algn="l" rtl="0">
                        <a:lnSpc>
                          <a:spcPct val="115000"/>
                        </a:lnSpc>
                        <a:spcBef>
                          <a:spcPts val="0"/>
                        </a:spcBef>
                        <a:spcAft>
                          <a:spcPts val="0"/>
                        </a:spcAft>
                        <a:buClr>
                          <a:srgbClr val="000000"/>
                        </a:buClr>
                        <a:buSzPts val="1900"/>
                        <a:buFont typeface="Arial"/>
                        <a:buNone/>
                      </a:pPr>
                      <a:r>
                        <a:rPr lang="en-US" sz="1900" b="1" u="none" strike="noStrike" cap="none"/>
                        <a:t>A weak brand name</a:t>
                      </a:r>
                      <a:endParaRPr sz="1900" b="1" u="none" strike="noStrike" cap="none"/>
                    </a:p>
                  </a:txBody>
                  <a:tcPr marL="68575" marR="68575" marT="91425" marB="91425">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EEECE1"/>
                    </a:solidFill>
                  </a:tcPr>
                </a:tc>
                <a:tc>
                  <a:txBody>
                    <a:bodyPr/>
                    <a:lstStyle/>
                    <a:p>
                      <a:pPr marL="0" marR="0" lvl="0" indent="0" algn="l" rtl="0">
                        <a:lnSpc>
                          <a:spcPct val="115000"/>
                        </a:lnSpc>
                        <a:spcBef>
                          <a:spcPts val="0"/>
                        </a:spcBef>
                        <a:spcAft>
                          <a:spcPts val="0"/>
                        </a:spcAft>
                        <a:buClr>
                          <a:srgbClr val="000000"/>
                        </a:buClr>
                        <a:buSzPts val="1900"/>
                        <a:buFont typeface="Arial"/>
                        <a:buNone/>
                      </a:pPr>
                      <a:r>
                        <a:rPr lang="en-US" sz="1900" b="1" u="none" strike="noStrike" cap="none"/>
                        <a:t>Skills gap</a:t>
                      </a:r>
                      <a:endParaRPr sz="1900" b="1" u="none" strike="noStrike" cap="none"/>
                    </a:p>
                  </a:txBody>
                  <a:tcPr marL="68575" marR="68575" marT="91425" marB="91425">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EEECE1"/>
                    </a:solidFill>
                  </a:tcPr>
                </a:tc>
                <a:extLst>
                  <a:ext uri="{0D108BD9-81ED-4DB2-BD59-A6C34878D82A}">
                    <a16:rowId xmlns:a16="http://schemas.microsoft.com/office/drawing/2014/main" val="10002"/>
                  </a:ext>
                </a:extLst>
              </a:tr>
              <a:tr h="1348625">
                <a:tc>
                  <a:txBody>
                    <a:bodyPr/>
                    <a:lstStyle/>
                    <a:p>
                      <a:pPr marL="0" marR="0" lvl="0" indent="0" algn="l" rtl="0">
                        <a:lnSpc>
                          <a:spcPct val="115000"/>
                        </a:lnSpc>
                        <a:spcBef>
                          <a:spcPts val="0"/>
                        </a:spcBef>
                        <a:spcAft>
                          <a:spcPts val="0"/>
                        </a:spcAft>
                        <a:buClr>
                          <a:srgbClr val="000000"/>
                        </a:buClr>
                        <a:buSzPts val="1900"/>
                        <a:buFont typeface="Arial"/>
                        <a:buNone/>
                      </a:pPr>
                      <a:r>
                        <a:rPr lang="en-US" sz="1900" b="1" u="none" strike="noStrike" cap="none"/>
                        <a:t>Undifferentiated product</a:t>
                      </a:r>
                      <a:endParaRPr sz="1900" b="1" u="none" strike="noStrike" cap="none"/>
                    </a:p>
                  </a:txBody>
                  <a:tcPr marL="68575" marR="68575" marT="91425" marB="91425">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EEECE1"/>
                    </a:solidFill>
                  </a:tcPr>
                </a:tc>
                <a:tc>
                  <a:txBody>
                    <a:bodyPr/>
                    <a:lstStyle/>
                    <a:p>
                      <a:pPr marL="0" marR="0" lvl="0" indent="0" algn="l" rtl="0">
                        <a:lnSpc>
                          <a:spcPct val="115000"/>
                        </a:lnSpc>
                        <a:spcBef>
                          <a:spcPts val="0"/>
                        </a:spcBef>
                        <a:spcAft>
                          <a:spcPts val="0"/>
                        </a:spcAft>
                        <a:buClr>
                          <a:srgbClr val="000000"/>
                        </a:buClr>
                        <a:buSzPts val="1900"/>
                        <a:buFont typeface="Arial"/>
                        <a:buNone/>
                      </a:pPr>
                      <a:r>
                        <a:rPr lang="en-US" sz="1900" b="1" u="none" strike="noStrike" cap="none"/>
                        <a:t>Low market share</a:t>
                      </a:r>
                      <a:endParaRPr sz="1900" b="1" u="none" strike="noStrike" cap="none"/>
                    </a:p>
                  </a:txBody>
                  <a:tcPr marL="68575" marR="68575" marT="91425" marB="91425">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EEECE1"/>
                    </a:solidFill>
                  </a:tcPr>
                </a:tc>
                <a:tc>
                  <a:txBody>
                    <a:bodyPr/>
                    <a:lstStyle/>
                    <a:p>
                      <a:pPr marL="0" marR="0" lvl="0" indent="0" algn="l" rtl="0">
                        <a:lnSpc>
                          <a:spcPct val="115000"/>
                        </a:lnSpc>
                        <a:spcBef>
                          <a:spcPts val="0"/>
                        </a:spcBef>
                        <a:spcAft>
                          <a:spcPts val="0"/>
                        </a:spcAft>
                        <a:buClr>
                          <a:srgbClr val="000000"/>
                        </a:buClr>
                        <a:buSzPts val="1900"/>
                        <a:buFont typeface="Arial"/>
                        <a:buNone/>
                      </a:pPr>
                      <a:r>
                        <a:rPr lang="en-US" sz="1900" b="1" u="none" strike="noStrike" cap="none"/>
                        <a:t>High costs</a:t>
                      </a:r>
                      <a:endParaRPr sz="1900" b="1" u="none" strike="noStrike" cap="none"/>
                    </a:p>
                  </a:txBody>
                  <a:tcPr marL="68575" marR="68575" marT="91425" marB="91425">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EEECE1"/>
                    </a:solidFill>
                  </a:tcPr>
                </a:tc>
                <a:tc>
                  <a:txBody>
                    <a:bodyPr/>
                    <a:lstStyle/>
                    <a:p>
                      <a:pPr marL="0" marR="0" lvl="0" indent="0" algn="l" rtl="0">
                        <a:lnSpc>
                          <a:spcPct val="115000"/>
                        </a:lnSpc>
                        <a:spcBef>
                          <a:spcPts val="0"/>
                        </a:spcBef>
                        <a:spcAft>
                          <a:spcPts val="0"/>
                        </a:spcAft>
                        <a:buClr>
                          <a:srgbClr val="000000"/>
                        </a:buClr>
                        <a:buSzPts val="1900"/>
                        <a:buFont typeface="Arial"/>
                        <a:buNone/>
                      </a:pPr>
                      <a:endParaRPr sz="1900" b="1" u="none" strike="noStrike" cap="none"/>
                    </a:p>
                  </a:txBody>
                  <a:tcPr marL="68575" marR="68575" marT="91425" marB="91425">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EEECE1"/>
                    </a:solidFill>
                  </a:tcPr>
                </a:tc>
                <a:extLst>
                  <a:ext uri="{0D108BD9-81ED-4DB2-BD59-A6C34878D82A}">
                    <a16:rowId xmlns:a16="http://schemas.microsoft.com/office/drawing/2014/main" val="10003"/>
                  </a:ext>
                </a:extLst>
              </a:tr>
            </a:tbl>
          </a:graphicData>
        </a:graphic>
      </p:graphicFrame>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42"/>
        <p:cNvGrpSpPr/>
        <p:nvPr/>
      </p:nvGrpSpPr>
      <p:grpSpPr>
        <a:xfrm>
          <a:off x="0" y="0"/>
          <a:ext cx="0" cy="0"/>
          <a:chOff x="0" y="0"/>
          <a:chExt cx="0" cy="0"/>
        </a:xfrm>
      </p:grpSpPr>
      <p:graphicFrame>
        <p:nvGraphicFramePr>
          <p:cNvPr id="143" name="Google Shape;143;ge1d9518744_1_16"/>
          <p:cNvGraphicFramePr/>
          <p:nvPr/>
        </p:nvGraphicFramePr>
        <p:xfrm>
          <a:off x="916600" y="439313"/>
          <a:ext cx="3000000" cy="3000000"/>
        </p:xfrm>
        <a:graphic>
          <a:graphicData uri="http://schemas.openxmlformats.org/drawingml/2006/table">
            <a:tbl>
              <a:tblPr>
                <a:noFill/>
                <a:tableStyleId>{D9484573-C29E-4D4E-8497-ED5FD9E38D36}</a:tableStyleId>
              </a:tblPr>
              <a:tblGrid>
                <a:gridCol w="3182800">
                  <a:extLst>
                    <a:ext uri="{9D8B030D-6E8A-4147-A177-3AD203B41FA5}">
                      <a16:colId xmlns:a16="http://schemas.microsoft.com/office/drawing/2014/main" val="20000"/>
                    </a:ext>
                  </a:extLst>
                </a:gridCol>
                <a:gridCol w="3182800">
                  <a:extLst>
                    <a:ext uri="{9D8B030D-6E8A-4147-A177-3AD203B41FA5}">
                      <a16:colId xmlns:a16="http://schemas.microsoft.com/office/drawing/2014/main" val="20001"/>
                    </a:ext>
                  </a:extLst>
                </a:gridCol>
                <a:gridCol w="3182800">
                  <a:extLst>
                    <a:ext uri="{9D8B030D-6E8A-4147-A177-3AD203B41FA5}">
                      <a16:colId xmlns:a16="http://schemas.microsoft.com/office/drawing/2014/main" val="20002"/>
                    </a:ext>
                  </a:extLst>
                </a:gridCol>
              </a:tblGrid>
              <a:tr h="950150">
                <a:tc gridSpan="3">
                  <a:txBody>
                    <a:bodyPr/>
                    <a:lstStyle/>
                    <a:p>
                      <a:pPr marL="0" marR="0" lvl="0" indent="0" algn="ctr" rtl="0">
                        <a:lnSpc>
                          <a:spcPct val="115000"/>
                        </a:lnSpc>
                        <a:spcBef>
                          <a:spcPts val="0"/>
                        </a:spcBef>
                        <a:spcAft>
                          <a:spcPts val="0"/>
                        </a:spcAft>
                        <a:buClr>
                          <a:srgbClr val="000000"/>
                        </a:buClr>
                        <a:buSzPts val="2200"/>
                        <a:buFont typeface="Arial"/>
                        <a:buNone/>
                      </a:pPr>
                      <a:r>
                        <a:rPr lang="en-US" sz="2200" b="1" u="none" strike="noStrike" cap="none"/>
                        <a:t>Opportunities</a:t>
                      </a:r>
                      <a:endParaRPr sz="2200" b="1" u="none" strike="noStrike" cap="none"/>
                    </a:p>
                  </a:txBody>
                  <a:tcPr marL="68575" marR="68575" marT="91425" marB="91425"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FFC000"/>
                    </a:solidFill>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0"/>
                  </a:ext>
                </a:extLst>
              </a:tr>
              <a:tr h="1142125">
                <a:tc>
                  <a:txBody>
                    <a:bodyPr/>
                    <a:lstStyle/>
                    <a:p>
                      <a:pPr marL="0" marR="0" lvl="0" indent="0" algn="l" rtl="0">
                        <a:lnSpc>
                          <a:spcPct val="115000"/>
                        </a:lnSpc>
                        <a:spcBef>
                          <a:spcPts val="0"/>
                        </a:spcBef>
                        <a:spcAft>
                          <a:spcPts val="0"/>
                        </a:spcAft>
                        <a:buClr>
                          <a:srgbClr val="000000"/>
                        </a:buClr>
                        <a:buSzPts val="2000"/>
                        <a:buFont typeface="Arial"/>
                        <a:buNone/>
                      </a:pPr>
                      <a:r>
                        <a:rPr lang="en-US" sz="2000" b="1" u="none" strike="noStrike" cap="none"/>
                        <a:t>Technological innovation</a:t>
                      </a:r>
                      <a:endParaRPr sz="2000" b="1" u="none" strike="noStrike" cap="none"/>
                    </a:p>
                  </a:txBody>
                  <a:tcPr marL="68575" marR="68575" marT="91425" marB="91425">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EEECE1"/>
                    </a:solidFill>
                  </a:tcPr>
                </a:tc>
                <a:tc>
                  <a:txBody>
                    <a:bodyPr/>
                    <a:lstStyle/>
                    <a:p>
                      <a:pPr marL="0" marR="0" lvl="0" indent="0" algn="l" rtl="0">
                        <a:lnSpc>
                          <a:spcPct val="115000"/>
                        </a:lnSpc>
                        <a:spcBef>
                          <a:spcPts val="0"/>
                        </a:spcBef>
                        <a:spcAft>
                          <a:spcPts val="0"/>
                        </a:spcAft>
                        <a:buClr>
                          <a:srgbClr val="000000"/>
                        </a:buClr>
                        <a:buSzPts val="2000"/>
                        <a:buFont typeface="Arial"/>
                        <a:buNone/>
                      </a:pPr>
                      <a:r>
                        <a:rPr lang="en-US" sz="2000" b="1" u="none" strike="noStrike" cap="none"/>
                        <a:t>Government spending programmes</a:t>
                      </a:r>
                      <a:endParaRPr sz="2000" b="1" u="none" strike="noStrike" cap="none"/>
                    </a:p>
                  </a:txBody>
                  <a:tcPr marL="68575" marR="68575" marT="91425" marB="91425">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EEECE1"/>
                    </a:solidFill>
                  </a:tcPr>
                </a:tc>
                <a:tc>
                  <a:txBody>
                    <a:bodyPr/>
                    <a:lstStyle/>
                    <a:p>
                      <a:pPr marL="0" marR="0" lvl="0" indent="0" algn="l" rtl="0">
                        <a:lnSpc>
                          <a:spcPct val="115000"/>
                        </a:lnSpc>
                        <a:spcBef>
                          <a:spcPts val="0"/>
                        </a:spcBef>
                        <a:spcAft>
                          <a:spcPts val="0"/>
                        </a:spcAft>
                        <a:buClr>
                          <a:srgbClr val="000000"/>
                        </a:buClr>
                        <a:buSzPts val="2000"/>
                        <a:buFont typeface="Arial"/>
                        <a:buNone/>
                      </a:pPr>
                      <a:r>
                        <a:rPr lang="en-US" sz="2000" b="1" u="none" strike="noStrike" cap="none"/>
                        <a:t>Trade liberalisation</a:t>
                      </a:r>
                      <a:endParaRPr sz="2000" b="1" u="none" strike="noStrike" cap="none"/>
                    </a:p>
                  </a:txBody>
                  <a:tcPr marL="68575" marR="68575" marT="91425" marB="91425">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EEECE1"/>
                    </a:solidFill>
                  </a:tcPr>
                </a:tc>
                <a:extLst>
                  <a:ext uri="{0D108BD9-81ED-4DB2-BD59-A6C34878D82A}">
                    <a16:rowId xmlns:a16="http://schemas.microsoft.com/office/drawing/2014/main" val="10001"/>
                  </a:ext>
                </a:extLst>
              </a:tr>
              <a:tr h="1142125">
                <a:tc>
                  <a:txBody>
                    <a:bodyPr/>
                    <a:lstStyle/>
                    <a:p>
                      <a:pPr marL="0" marR="0" lvl="0" indent="0" algn="l" rtl="0">
                        <a:lnSpc>
                          <a:spcPct val="115000"/>
                        </a:lnSpc>
                        <a:spcBef>
                          <a:spcPts val="0"/>
                        </a:spcBef>
                        <a:spcAft>
                          <a:spcPts val="0"/>
                        </a:spcAft>
                        <a:buClr>
                          <a:srgbClr val="000000"/>
                        </a:buClr>
                        <a:buSzPts val="2000"/>
                        <a:buFont typeface="Arial"/>
                        <a:buNone/>
                      </a:pPr>
                      <a:r>
                        <a:rPr lang="en-US" sz="2000" b="1" u="none" strike="noStrike" cap="none"/>
                        <a:t>New demand</a:t>
                      </a:r>
                      <a:endParaRPr sz="2000" b="1" u="none" strike="noStrike" cap="none"/>
                    </a:p>
                  </a:txBody>
                  <a:tcPr marL="68575" marR="68575" marT="91425" marB="91425">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EEECE1"/>
                    </a:solidFill>
                  </a:tcPr>
                </a:tc>
                <a:tc>
                  <a:txBody>
                    <a:bodyPr/>
                    <a:lstStyle/>
                    <a:p>
                      <a:pPr marL="0" marR="0" lvl="0" indent="0" algn="l" rtl="0">
                        <a:lnSpc>
                          <a:spcPct val="115000"/>
                        </a:lnSpc>
                        <a:spcBef>
                          <a:spcPts val="0"/>
                        </a:spcBef>
                        <a:spcAft>
                          <a:spcPts val="0"/>
                        </a:spcAft>
                        <a:buClr>
                          <a:srgbClr val="000000"/>
                        </a:buClr>
                        <a:buSzPts val="2000"/>
                        <a:buFont typeface="Arial"/>
                        <a:buNone/>
                      </a:pPr>
                      <a:r>
                        <a:rPr lang="en-US" sz="2000" b="1" u="none" strike="noStrike" cap="none"/>
                        <a:t>Higher economic growth</a:t>
                      </a:r>
                      <a:endParaRPr sz="2000" b="1" u="none" strike="noStrike" cap="none"/>
                    </a:p>
                  </a:txBody>
                  <a:tcPr marL="68575" marR="68575" marT="91425" marB="91425">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EEECE1"/>
                    </a:solidFill>
                  </a:tcPr>
                </a:tc>
                <a:tc>
                  <a:txBody>
                    <a:bodyPr/>
                    <a:lstStyle/>
                    <a:p>
                      <a:pPr marL="0" marR="0" lvl="0" indent="0" algn="l" rtl="0">
                        <a:lnSpc>
                          <a:spcPct val="115000"/>
                        </a:lnSpc>
                        <a:spcBef>
                          <a:spcPts val="0"/>
                        </a:spcBef>
                        <a:spcAft>
                          <a:spcPts val="0"/>
                        </a:spcAft>
                        <a:buClr>
                          <a:srgbClr val="000000"/>
                        </a:buClr>
                        <a:buSzPts val="2000"/>
                        <a:buFont typeface="Arial"/>
                        <a:buNone/>
                      </a:pPr>
                      <a:r>
                        <a:rPr lang="en-US" sz="2000" b="1" u="none" strike="noStrike" cap="none"/>
                        <a:t>Social or lifestyle change</a:t>
                      </a:r>
                      <a:endParaRPr sz="2000" b="1" u="none" strike="noStrike" cap="none"/>
                    </a:p>
                  </a:txBody>
                  <a:tcPr marL="68575" marR="68575" marT="91425" marB="91425">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EEECE1"/>
                    </a:solidFill>
                  </a:tcPr>
                </a:tc>
                <a:extLst>
                  <a:ext uri="{0D108BD9-81ED-4DB2-BD59-A6C34878D82A}">
                    <a16:rowId xmlns:a16="http://schemas.microsoft.com/office/drawing/2014/main" val="10002"/>
                  </a:ext>
                </a:extLst>
              </a:tr>
              <a:tr h="902200">
                <a:tc>
                  <a:txBody>
                    <a:bodyPr/>
                    <a:lstStyle/>
                    <a:p>
                      <a:pPr marL="0" marR="0" lvl="0" indent="0" algn="l" rtl="0">
                        <a:lnSpc>
                          <a:spcPct val="115000"/>
                        </a:lnSpc>
                        <a:spcBef>
                          <a:spcPts val="0"/>
                        </a:spcBef>
                        <a:spcAft>
                          <a:spcPts val="0"/>
                        </a:spcAft>
                        <a:buClr>
                          <a:srgbClr val="000000"/>
                        </a:buClr>
                        <a:buSzPts val="2000"/>
                        <a:buFont typeface="Arial"/>
                        <a:buNone/>
                      </a:pPr>
                      <a:r>
                        <a:rPr lang="en-US" sz="2000" b="1" u="none" strike="noStrike" cap="none"/>
                        <a:t>Market growth</a:t>
                      </a:r>
                      <a:endParaRPr sz="2000" b="1" u="none" strike="noStrike" cap="none"/>
                    </a:p>
                  </a:txBody>
                  <a:tcPr marL="68575" marR="68575" marT="91425" marB="91425">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EEECE1"/>
                    </a:solidFill>
                  </a:tcPr>
                </a:tc>
                <a:tc>
                  <a:txBody>
                    <a:bodyPr/>
                    <a:lstStyle/>
                    <a:p>
                      <a:pPr marL="0" marR="0" lvl="0" indent="0" algn="l" rtl="0">
                        <a:lnSpc>
                          <a:spcPct val="115000"/>
                        </a:lnSpc>
                        <a:spcBef>
                          <a:spcPts val="0"/>
                        </a:spcBef>
                        <a:spcAft>
                          <a:spcPts val="0"/>
                        </a:spcAft>
                        <a:buClr>
                          <a:srgbClr val="000000"/>
                        </a:buClr>
                        <a:buSzPts val="2000"/>
                        <a:buFont typeface="Arial"/>
                        <a:buNone/>
                      </a:pPr>
                      <a:r>
                        <a:rPr lang="en-US" sz="2000" b="1" u="none" strike="noStrike" cap="none"/>
                        <a:t>Diversification opportunity</a:t>
                      </a:r>
                      <a:endParaRPr sz="2000" b="1" u="none" strike="noStrike" cap="none"/>
                    </a:p>
                  </a:txBody>
                  <a:tcPr marL="68575" marR="68575" marT="91425" marB="91425">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EEECE1"/>
                    </a:solidFill>
                  </a:tcPr>
                </a:tc>
                <a:tc>
                  <a:txBody>
                    <a:bodyPr/>
                    <a:lstStyle/>
                    <a:p>
                      <a:pPr marL="0" marR="0" lvl="0" indent="0" algn="l" rtl="0">
                        <a:lnSpc>
                          <a:spcPct val="115000"/>
                        </a:lnSpc>
                        <a:spcBef>
                          <a:spcPts val="0"/>
                        </a:spcBef>
                        <a:spcAft>
                          <a:spcPts val="0"/>
                        </a:spcAft>
                        <a:buClr>
                          <a:srgbClr val="000000"/>
                        </a:buClr>
                        <a:buSzPts val="2000"/>
                        <a:buFont typeface="Arial"/>
                        <a:buNone/>
                      </a:pPr>
                      <a:r>
                        <a:rPr lang="en-US" sz="2000" b="1" u="none" strike="noStrike" cap="none"/>
                        <a:t>Deregulation of the market</a:t>
                      </a:r>
                      <a:endParaRPr sz="2000" b="1" u="none" strike="noStrike" cap="none"/>
                    </a:p>
                  </a:txBody>
                  <a:tcPr marL="68575" marR="68575" marT="91425" marB="91425">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EEECE1"/>
                    </a:solidFill>
                  </a:tcPr>
                </a:tc>
                <a:extLst>
                  <a:ext uri="{0D108BD9-81ED-4DB2-BD59-A6C34878D82A}">
                    <a16:rowId xmlns:a16="http://schemas.microsoft.com/office/drawing/2014/main" val="10003"/>
                  </a:ext>
                </a:extLst>
              </a:tr>
              <a:tr h="902200">
                <a:tc>
                  <a:txBody>
                    <a:bodyPr/>
                    <a:lstStyle/>
                    <a:p>
                      <a:pPr marL="0" marR="0" lvl="0" indent="0" algn="l" rtl="0">
                        <a:lnSpc>
                          <a:spcPct val="115000"/>
                        </a:lnSpc>
                        <a:spcBef>
                          <a:spcPts val="0"/>
                        </a:spcBef>
                        <a:spcAft>
                          <a:spcPts val="0"/>
                        </a:spcAft>
                        <a:buClr>
                          <a:srgbClr val="000000"/>
                        </a:buClr>
                        <a:buSzPts val="2000"/>
                        <a:buFont typeface="Arial"/>
                        <a:buNone/>
                      </a:pPr>
                      <a:r>
                        <a:rPr lang="en-US" sz="2000" b="1" u="none" strike="noStrike" cap="none"/>
                        <a:t>Demographic change</a:t>
                      </a:r>
                      <a:endParaRPr sz="2000" b="1" u="none" strike="noStrike" cap="none"/>
                    </a:p>
                  </a:txBody>
                  <a:tcPr marL="68575" marR="68575" marT="91425" marB="91425">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EEECE1"/>
                    </a:solidFill>
                  </a:tcPr>
                </a:tc>
                <a:tc>
                  <a:txBody>
                    <a:bodyPr/>
                    <a:lstStyle/>
                    <a:p>
                      <a:pPr marL="0" marR="0" lvl="0" indent="0" algn="l" rtl="0">
                        <a:lnSpc>
                          <a:spcPct val="100000"/>
                        </a:lnSpc>
                        <a:spcBef>
                          <a:spcPts val="0"/>
                        </a:spcBef>
                        <a:spcAft>
                          <a:spcPts val="0"/>
                        </a:spcAft>
                        <a:buClr>
                          <a:srgbClr val="000000"/>
                        </a:buClr>
                        <a:buSzPts val="2300"/>
                        <a:buFont typeface="Arial"/>
                        <a:buNone/>
                      </a:pPr>
                      <a:endParaRPr sz="2300" b="1" u="none" strike="noStrike" cap="none"/>
                    </a:p>
                  </a:txBody>
                  <a:tcPr marL="68575" marR="68575" marT="91425" marB="91425">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EEECE1"/>
                    </a:solidFill>
                  </a:tcPr>
                </a:tc>
                <a:tc>
                  <a:txBody>
                    <a:bodyPr/>
                    <a:lstStyle/>
                    <a:p>
                      <a:pPr marL="0" marR="0" lvl="0" indent="0" algn="l" rtl="0">
                        <a:lnSpc>
                          <a:spcPct val="115000"/>
                        </a:lnSpc>
                        <a:spcBef>
                          <a:spcPts val="0"/>
                        </a:spcBef>
                        <a:spcAft>
                          <a:spcPts val="0"/>
                        </a:spcAft>
                        <a:buClr>
                          <a:srgbClr val="000000"/>
                        </a:buClr>
                        <a:buSzPts val="2000"/>
                        <a:buFont typeface="Arial"/>
                        <a:buNone/>
                      </a:pPr>
                      <a:endParaRPr sz="2000" b="1" u="none" strike="noStrike" cap="none"/>
                    </a:p>
                  </a:txBody>
                  <a:tcPr marL="68575" marR="68575" marT="91425" marB="91425">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EEECE1"/>
                    </a:solidFill>
                  </a:tcPr>
                </a:tc>
                <a:extLst>
                  <a:ext uri="{0D108BD9-81ED-4DB2-BD59-A6C34878D82A}">
                    <a16:rowId xmlns:a16="http://schemas.microsoft.com/office/drawing/2014/main" val="10004"/>
                  </a:ext>
                </a:extLst>
              </a:tr>
            </a:tbl>
          </a:graphicData>
        </a:graphic>
      </p:graphicFrame>
    </p:spTree>
  </p:cSld>
  <p:clrMapOvr>
    <a:masterClrMapping/>
  </p:clrMapOvr>
</p:sld>
</file>

<file path=ppt/theme/theme1.xml><?xml version="1.0" encoding="utf-8"?>
<a:theme xmlns:a="http://schemas.openxmlformats.org/drawingml/2006/main" name="1_RetrospectVTI">
  <a:themeElements>
    <a:clrScheme name="Custom 37">
      <a:dk1>
        <a:srgbClr val="000000"/>
      </a:dk1>
      <a:lt1>
        <a:srgbClr val="FFFFFF"/>
      </a:lt1>
      <a:dk2>
        <a:srgbClr val="4A5356"/>
      </a:dk2>
      <a:lt2>
        <a:srgbClr val="E8E3CE"/>
      </a:lt2>
      <a:accent1>
        <a:srgbClr val="9BA8B7"/>
      </a:accent1>
      <a:accent2>
        <a:srgbClr val="E6A02E"/>
      </a:accent2>
      <a:accent3>
        <a:srgbClr val="BF6A3B"/>
      </a:accent3>
      <a:accent4>
        <a:srgbClr val="92987A"/>
      </a:accent4>
      <a:accent5>
        <a:srgbClr val="857659"/>
      </a:accent5>
      <a:accent6>
        <a:srgbClr val="A0988C"/>
      </a:accent6>
      <a:hlink>
        <a:srgbClr val="00B0F0"/>
      </a:hlink>
      <a:folHlink>
        <a:srgbClr val="738F9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7F96833553D61D47A0B0C7BF6C4A3B62" ma:contentTypeVersion="6" ma:contentTypeDescription="Create a new document." ma:contentTypeScope="" ma:versionID="e8ffba4867b4ab4347e48289f949afb0">
  <xsd:schema xmlns:xsd="http://www.w3.org/2001/XMLSchema" xmlns:xs="http://www.w3.org/2001/XMLSchema" xmlns:p="http://schemas.microsoft.com/office/2006/metadata/properties" xmlns:ns2="a1aa7ad8-9322-408f-97a9-0523b7ef0a27" xmlns:ns3="eaef70af-0cea-4ef7-b95d-a6497ac30db7" targetNamespace="http://schemas.microsoft.com/office/2006/metadata/properties" ma:root="true" ma:fieldsID="b8712aa4a4dc73f425d35b0f55d7cf4e" ns2:_="" ns3:_="">
    <xsd:import namespace="a1aa7ad8-9322-408f-97a9-0523b7ef0a27"/>
    <xsd:import namespace="eaef70af-0cea-4ef7-b95d-a6497ac30db7"/>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MediaServiceAutoKeyPoints" minOccurs="0"/>
                <xsd:element ref="ns2: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a1aa7ad8-9322-408f-97a9-0523b7ef0a2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2" nillable="true" ma:displayName="MediaServiceAutoKeyPoints" ma:hidden="true" ma:internalName="MediaServiceAutoKeyPoints" ma:readOnly="true">
      <xsd:simpleType>
        <xsd:restriction base="dms:Note"/>
      </xsd:simpleType>
    </xsd:element>
    <xsd:element name="MediaServiceKeyPoints" ma:index="13"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eaef70af-0cea-4ef7-b95d-a6497ac30db7"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CCE3A63E-80E2-4A9C-81DC-2724502B463C}">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a1aa7ad8-9322-408f-97a9-0523b7ef0a27"/>
    <ds:schemaRef ds:uri="eaef70af-0cea-4ef7-b95d-a6497ac30db7"/>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BD2FD0C8-4195-440B-BFD8-9055E6246D53}">
  <ds:schemaRefs>
    <ds:schemaRef ds:uri="http://schemas.microsoft.com/office/2006/metadata/properties"/>
    <ds:schemaRef ds:uri="http://schemas.microsoft.com/office/infopath/2007/PartnerControls"/>
  </ds:schemaRefs>
</ds:datastoreItem>
</file>

<file path=customXml/itemProps3.xml><?xml version="1.0" encoding="utf-8"?>
<ds:datastoreItem xmlns:ds="http://schemas.openxmlformats.org/officeDocument/2006/customXml" ds:itemID="{7862259E-509D-4C0D-A517-FA431A120533}">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0</TotalTime>
  <Words>762</Words>
  <Application>Microsoft Office PowerPoint</Application>
  <PresentationFormat>Widescreen</PresentationFormat>
  <Paragraphs>128</Paragraphs>
  <Slides>14</Slides>
  <Notes>14</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14</vt:i4>
      </vt:variant>
    </vt:vector>
  </HeadingPairs>
  <TitlesOfParts>
    <vt:vector size="18" baseType="lpstr">
      <vt:lpstr>Arial</vt:lpstr>
      <vt:lpstr>Calibri</vt:lpstr>
      <vt:lpstr>Noto Sans Symbols</vt:lpstr>
      <vt:lpstr>1_RetrospectVTI</vt:lpstr>
      <vt:lpstr>Project and Change Management</vt:lpstr>
      <vt:lpstr>Learning Objectives</vt:lpstr>
      <vt:lpstr>Starter</vt:lpstr>
      <vt:lpstr>Key terms/concepts</vt:lpstr>
      <vt:lpstr>What is SWOT Analysis?</vt:lpstr>
      <vt:lpstr>PowerPoint Presentation</vt:lpstr>
      <vt:lpstr>PowerPoint Presentation</vt:lpstr>
      <vt:lpstr>PowerPoint Presentation</vt:lpstr>
      <vt:lpstr>PowerPoint Presentation</vt:lpstr>
      <vt:lpstr>PowerPoint Presentation</vt:lpstr>
      <vt:lpstr>SWOT Analysis Example – Tesco</vt:lpstr>
      <vt:lpstr>SWOT Card sorting activity </vt:lpstr>
      <vt:lpstr>Plenary</vt:lpstr>
      <vt:lpstr>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Project and Change Management</dc:title>
  <dc:creator>Niail Campbell</dc:creator>
  <cp:lastModifiedBy>Ben Barton</cp:lastModifiedBy>
  <cp:revision>1</cp:revision>
  <dcterms:created xsi:type="dcterms:W3CDTF">2021-06-18T13:28:36Z</dcterms:created>
  <dcterms:modified xsi:type="dcterms:W3CDTF">2022-03-07T10:51:49Z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0x0101007F96833553D61D47A0B0C7BF6C4A3B62</vt:lpwstr>
  </property>
</Properties>
</file>