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16"/>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384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8" roundtripDataSignature="AMtx7mgvbK1XVNI8S7knH+obcpi5SUJWd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A837FB7-28B4-43F5-9B22-4224C5EA0F5D}" v="3" dt="2022-03-07T10:53:04.363"/>
  </p1510:revLst>
</p1510:revInfo>
</file>

<file path=ppt/tableStyles.xml><?xml version="1.0" encoding="utf-8"?>
<a:tblStyleLst xmlns:a="http://schemas.openxmlformats.org/drawingml/2006/main" def="{DE406460-3856-46E0-8EBA-3EB5DF7D6C27}">
  <a:tblStyle styleId="{DE406460-3856-46E0-8EBA-3EB5DF7D6C2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0" d="100"/>
          <a:sy n="60" d="100"/>
        </p:scale>
        <p:origin x="884"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customschemas.google.com/relationships/presentationmetadata" Target="metadata"/><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 Barton" userId="3f7d3b33-5a6c-40f9-a885-ba0c81d40e73" providerId="ADAL" clId="{4A837FB7-28B4-43F5-9B22-4224C5EA0F5D}"/>
    <pc:docChg chg="custSel modSld">
      <pc:chgData name="Ben Barton" userId="3f7d3b33-5a6c-40f9-a885-ba0c81d40e73" providerId="ADAL" clId="{4A837FB7-28B4-43F5-9B22-4224C5EA0F5D}" dt="2022-03-07T10:53:10.250" v="7" actId="1076"/>
      <pc:docMkLst>
        <pc:docMk/>
      </pc:docMkLst>
      <pc:sldChg chg="addSp modSp mod">
        <pc:chgData name="Ben Barton" userId="3f7d3b33-5a6c-40f9-a885-ba0c81d40e73" providerId="ADAL" clId="{4A837FB7-28B4-43F5-9B22-4224C5EA0F5D}" dt="2022-03-07T10:52:58.733" v="5" actId="27636"/>
        <pc:sldMkLst>
          <pc:docMk/>
          <pc:sldMk cId="0" sldId="256"/>
        </pc:sldMkLst>
        <pc:spChg chg="mod">
          <ac:chgData name="Ben Barton" userId="3f7d3b33-5a6c-40f9-a885-ba0c81d40e73" providerId="ADAL" clId="{4A837FB7-28B4-43F5-9B22-4224C5EA0F5D}" dt="2022-03-07T10:52:58.733" v="5" actId="27636"/>
          <ac:spMkLst>
            <pc:docMk/>
            <pc:sldMk cId="0" sldId="256"/>
            <ac:spMk id="86" creationId="{00000000-0000-0000-0000-000000000000}"/>
          </ac:spMkLst>
        </pc:spChg>
        <pc:picChg chg="add mod">
          <ac:chgData name="Ben Barton" userId="3f7d3b33-5a6c-40f9-a885-ba0c81d40e73" providerId="ADAL" clId="{4A837FB7-28B4-43F5-9B22-4224C5EA0F5D}" dt="2022-03-07T10:52:55.566" v="0"/>
          <ac:picMkLst>
            <pc:docMk/>
            <pc:sldMk cId="0" sldId="256"/>
            <ac:picMk id="7" creationId="{B7BA04D7-3CFF-4A1D-995D-8CBDC02C4E9A}"/>
          </ac:picMkLst>
        </pc:picChg>
      </pc:sldChg>
      <pc:sldChg chg="addSp modSp">
        <pc:chgData name="Ben Barton" userId="3f7d3b33-5a6c-40f9-a885-ba0c81d40e73" providerId="ADAL" clId="{4A837FB7-28B4-43F5-9B22-4224C5EA0F5D}" dt="2022-03-07T10:52:58.686" v="4"/>
        <pc:sldMkLst>
          <pc:docMk/>
          <pc:sldMk cId="0" sldId="257"/>
        </pc:sldMkLst>
        <pc:picChg chg="add mod">
          <ac:chgData name="Ben Barton" userId="3f7d3b33-5a6c-40f9-a885-ba0c81d40e73" providerId="ADAL" clId="{4A837FB7-28B4-43F5-9B22-4224C5EA0F5D}" dt="2022-03-07T10:52:58.686" v="4"/>
          <ac:picMkLst>
            <pc:docMk/>
            <pc:sldMk cId="0" sldId="257"/>
            <ac:picMk id="4" creationId="{FE84FC7B-CC87-4EA7-95A9-C0CEBE871EC3}"/>
          </ac:picMkLst>
        </pc:picChg>
      </pc:sldChg>
      <pc:sldChg chg="modSp mod">
        <pc:chgData name="Ben Barton" userId="3f7d3b33-5a6c-40f9-a885-ba0c81d40e73" providerId="ADAL" clId="{4A837FB7-28B4-43F5-9B22-4224C5EA0F5D}" dt="2022-03-07T10:52:55.676" v="2" actId="27636"/>
        <pc:sldMkLst>
          <pc:docMk/>
          <pc:sldMk cId="0" sldId="260"/>
        </pc:sldMkLst>
        <pc:spChg chg="mod">
          <ac:chgData name="Ben Barton" userId="3f7d3b33-5a6c-40f9-a885-ba0c81d40e73" providerId="ADAL" clId="{4A837FB7-28B4-43F5-9B22-4224C5EA0F5D}" dt="2022-03-07T10:52:55.676" v="2" actId="27636"/>
          <ac:spMkLst>
            <pc:docMk/>
            <pc:sldMk cId="0" sldId="260"/>
            <ac:spMk id="116" creationId="{00000000-0000-0000-0000-000000000000}"/>
          </ac:spMkLst>
        </pc:spChg>
      </pc:sldChg>
      <pc:sldChg chg="modSp mod">
        <pc:chgData name="Ben Barton" userId="3f7d3b33-5a6c-40f9-a885-ba0c81d40e73" providerId="ADAL" clId="{4A837FB7-28B4-43F5-9B22-4224C5EA0F5D}" dt="2022-03-07T10:52:55.692" v="3" actId="27636"/>
        <pc:sldMkLst>
          <pc:docMk/>
          <pc:sldMk cId="0" sldId="263"/>
        </pc:sldMkLst>
        <pc:spChg chg="mod">
          <ac:chgData name="Ben Barton" userId="3f7d3b33-5a6c-40f9-a885-ba0c81d40e73" providerId="ADAL" clId="{4A837FB7-28B4-43F5-9B22-4224C5EA0F5D}" dt="2022-03-07T10:52:55.692" v="3" actId="27636"/>
          <ac:spMkLst>
            <pc:docMk/>
            <pc:sldMk cId="0" sldId="263"/>
            <ac:spMk id="137" creationId="{00000000-0000-0000-0000-000000000000}"/>
          </ac:spMkLst>
        </pc:spChg>
      </pc:sldChg>
      <pc:sldChg chg="addSp modSp mod">
        <pc:chgData name="Ben Barton" userId="3f7d3b33-5a6c-40f9-a885-ba0c81d40e73" providerId="ADAL" clId="{4A837FB7-28B4-43F5-9B22-4224C5EA0F5D}" dt="2022-03-07T10:53:10.250" v="7" actId="1076"/>
        <pc:sldMkLst>
          <pc:docMk/>
          <pc:sldMk cId="0" sldId="265"/>
        </pc:sldMkLst>
        <pc:picChg chg="add mod">
          <ac:chgData name="Ben Barton" userId="3f7d3b33-5a6c-40f9-a885-ba0c81d40e73" providerId="ADAL" clId="{4A837FB7-28B4-43F5-9B22-4224C5EA0F5D}" dt="2022-03-07T10:53:10.250" v="7" actId="1076"/>
          <ac:picMkLst>
            <pc:docMk/>
            <pc:sldMk cId="0" sldId="265"/>
            <ac:picMk id="5" creationId="{C27DF04A-C342-4FB3-BD94-38BFAB26556E}"/>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2" name="Google Shape;82;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7" name="Google Shape;147;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10601a1e0f5_0_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10601a1e0f5_0_2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5" name="Google Shape;155;g10601a1e0f5_0_2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1" name="Google Shape;91;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7" name="Google Shape;97;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Nudges used by the government include; </a:t>
            </a:r>
            <a:endParaRPr/>
          </a:p>
          <a:p>
            <a:pPr marL="457200" lvl="0" indent="-317500" algn="l" rtl="0">
              <a:lnSpc>
                <a:spcPct val="100000"/>
              </a:lnSpc>
              <a:spcBef>
                <a:spcPts val="0"/>
              </a:spcBef>
              <a:spcAft>
                <a:spcPts val="0"/>
              </a:spcAft>
              <a:buSzPts val="1400"/>
              <a:buChar char="-"/>
            </a:pPr>
            <a:r>
              <a:rPr lang="en-US"/>
              <a:t>the removal of coloured packaging,</a:t>
            </a:r>
            <a:endParaRPr/>
          </a:p>
          <a:p>
            <a:pPr marL="457200" lvl="0" indent="-317500" algn="l" rtl="0">
              <a:lnSpc>
                <a:spcPct val="100000"/>
              </a:lnSpc>
              <a:spcBef>
                <a:spcPts val="0"/>
              </a:spcBef>
              <a:spcAft>
                <a:spcPts val="0"/>
              </a:spcAft>
              <a:buSzPts val="1400"/>
              <a:buChar char="-"/>
            </a:pPr>
            <a:r>
              <a:rPr lang="en-US"/>
              <a:t>pictures on packets of scary/ugly impacts of smoking,</a:t>
            </a:r>
            <a:endParaRPr/>
          </a:p>
          <a:p>
            <a:pPr marL="457200" lvl="0" indent="-317500" algn="l" rtl="0">
              <a:lnSpc>
                <a:spcPct val="100000"/>
              </a:lnSpc>
              <a:spcBef>
                <a:spcPts val="0"/>
              </a:spcBef>
              <a:spcAft>
                <a:spcPts val="0"/>
              </a:spcAft>
              <a:buSzPts val="1400"/>
              <a:buChar char="-"/>
            </a:pPr>
            <a:r>
              <a:rPr lang="en-US"/>
              <a:t>advertisements on ill effects of smoking.</a:t>
            </a:r>
            <a:endParaRPr/>
          </a:p>
        </p:txBody>
      </p:sp>
      <p:sp>
        <p:nvSpPr>
          <p:cNvPr id="98" name="Google Shape;98;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107e09e094f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107e09e094f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5" name="Google Shape;105;g107e09e094f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e1d33da23d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ge1d33da23d_0_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3" name="Google Shape;113;ge1d33da23d_0_1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fd77c527d9_2_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gfd77c527d9_2_5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0" name="Google Shape;120;gfd77c527d9_2_5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10601a1e0f5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10601a1e0f5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7" name="Google Shape;127;g10601a1e0f5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10601a1e0f5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10601a1e0f5_0_1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 name="Google Shape;134;g10601a1e0f5_0_1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10601a1e0f5_0_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10601a1e0f5_0_2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1" name="Google Shape;141;g10601a1e0f5_0_2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23"/>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 name="Google Shape;19;p23"/>
          <p:cNvSpPr txBox="1">
            <a:spLocks noGrp="1"/>
          </p:cNvSpPr>
          <p:nvPr>
            <p:ph type="ctrTitle"/>
          </p:nvPr>
        </p:nvSpPr>
        <p:spPr>
          <a:xfrm>
            <a:off x="1097280" y="758952"/>
            <a:ext cx="10058400" cy="35661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262626"/>
              </a:buClr>
              <a:buSzPts val="8000"/>
              <a:buFont typeface="Arial"/>
              <a:buNone/>
              <a:defRPr sz="8000">
                <a:solidFill>
                  <a:srgbClr val="262626"/>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23"/>
          <p:cNvSpPr txBox="1">
            <a:spLocks noGrp="1"/>
          </p:cNvSpPr>
          <p:nvPr>
            <p:ph type="subTitle" idx="1"/>
          </p:nvPr>
        </p:nvSpPr>
        <p:spPr>
          <a:xfrm>
            <a:off x="1100051" y="4645152"/>
            <a:ext cx="10058400" cy="1143000"/>
          </a:xfrm>
          <a:prstGeom prst="rect">
            <a:avLst/>
          </a:prstGeom>
          <a:noFill/>
          <a:ln>
            <a:noFill/>
          </a:ln>
        </p:spPr>
        <p:txBody>
          <a:bodyPr spcFirstLastPara="1" wrap="square" lIns="91425" tIns="45700" rIns="91425" bIns="45700" anchor="t" anchorCtr="0">
            <a:normAutofit/>
          </a:bodyPr>
          <a:lstStyle>
            <a:lvl1pPr lvl="0" algn="l">
              <a:lnSpc>
                <a:spcPct val="110000"/>
              </a:lnSpc>
              <a:spcBef>
                <a:spcPts val="1200"/>
              </a:spcBef>
              <a:spcAft>
                <a:spcPts val="0"/>
              </a:spcAft>
              <a:buSzPts val="2400"/>
              <a:buNone/>
              <a:defRPr sz="2400" cap="none">
                <a:solidFill>
                  <a:schemeClr val="dk1"/>
                </a:solidFill>
                <a:latin typeface="Arial"/>
                <a:ea typeface="Arial"/>
                <a:cs typeface="Arial"/>
                <a:sym typeface="Arial"/>
              </a:defRPr>
            </a:lvl1pPr>
            <a:lvl2pPr lvl="1" algn="ctr">
              <a:lnSpc>
                <a:spcPct val="100000"/>
              </a:lnSpc>
              <a:spcBef>
                <a:spcPts val="200"/>
              </a:spcBef>
              <a:spcAft>
                <a:spcPts val="0"/>
              </a:spcAft>
              <a:buClr>
                <a:srgbClr val="3F3F3F"/>
              </a:buClr>
              <a:buSzPts val="2400"/>
              <a:buNone/>
              <a:defRPr sz="2400"/>
            </a:lvl2pPr>
            <a:lvl3pPr lvl="2" algn="ctr">
              <a:lnSpc>
                <a:spcPct val="100000"/>
              </a:lnSpc>
              <a:spcBef>
                <a:spcPts val="400"/>
              </a:spcBef>
              <a:spcAft>
                <a:spcPts val="0"/>
              </a:spcAft>
              <a:buClr>
                <a:srgbClr val="3F3F3F"/>
              </a:buClr>
              <a:buSzPts val="2400"/>
              <a:buNone/>
              <a:defRPr sz="2400"/>
            </a:lvl3pPr>
            <a:lvl4pPr lvl="3" algn="ctr">
              <a:lnSpc>
                <a:spcPct val="100000"/>
              </a:lnSpc>
              <a:spcBef>
                <a:spcPts val="400"/>
              </a:spcBef>
              <a:spcAft>
                <a:spcPts val="0"/>
              </a:spcAft>
              <a:buClr>
                <a:srgbClr val="3F3F3F"/>
              </a:buClr>
              <a:buSzPts val="2000"/>
              <a:buNone/>
              <a:defRPr sz="2000"/>
            </a:lvl4pPr>
            <a:lvl5pPr lvl="4" algn="ctr">
              <a:lnSpc>
                <a:spcPct val="100000"/>
              </a:lnSpc>
              <a:spcBef>
                <a:spcPts val="400"/>
              </a:spcBef>
              <a:spcAft>
                <a:spcPts val="0"/>
              </a:spcAft>
              <a:buClr>
                <a:srgbClr val="3F3F3F"/>
              </a:buClr>
              <a:buSzPts val="2000"/>
              <a:buNone/>
              <a:defRPr sz="2000"/>
            </a:lvl5pPr>
            <a:lvl6pPr lvl="5" algn="ctr">
              <a:lnSpc>
                <a:spcPct val="90000"/>
              </a:lnSpc>
              <a:spcBef>
                <a:spcPts val="400"/>
              </a:spcBef>
              <a:spcAft>
                <a:spcPts val="0"/>
              </a:spcAft>
              <a:buSzPts val="2000"/>
              <a:buNone/>
              <a:defRPr sz="2000"/>
            </a:lvl6pPr>
            <a:lvl7pPr lvl="6" algn="ctr">
              <a:lnSpc>
                <a:spcPct val="90000"/>
              </a:lnSpc>
              <a:spcBef>
                <a:spcPts val="400"/>
              </a:spcBef>
              <a:spcAft>
                <a:spcPts val="0"/>
              </a:spcAft>
              <a:buSzPts val="2000"/>
              <a:buNone/>
              <a:defRPr sz="2000"/>
            </a:lvl7pPr>
            <a:lvl8pPr lvl="7" algn="ctr">
              <a:lnSpc>
                <a:spcPct val="90000"/>
              </a:lnSpc>
              <a:spcBef>
                <a:spcPts val="400"/>
              </a:spcBef>
              <a:spcAft>
                <a:spcPts val="0"/>
              </a:spcAft>
              <a:buSzPts val="2000"/>
              <a:buNone/>
              <a:defRPr sz="2000"/>
            </a:lvl8pPr>
            <a:lvl9pPr lvl="8" algn="ctr">
              <a:lnSpc>
                <a:spcPct val="90000"/>
              </a:lnSpc>
              <a:spcBef>
                <a:spcPts val="400"/>
              </a:spcBef>
              <a:spcAft>
                <a:spcPts val="400"/>
              </a:spcAft>
              <a:buSzPts val="2000"/>
              <a:buNone/>
              <a:defRPr sz="2000"/>
            </a:lvl9pPr>
          </a:lstStyle>
          <a:p>
            <a:endParaRPr/>
          </a:p>
        </p:txBody>
      </p:sp>
      <p:cxnSp>
        <p:nvCxnSpPr>
          <p:cNvPr id="21" name="Google Shape;21;p23"/>
          <p:cNvCxnSpPr/>
          <p:nvPr/>
        </p:nvCxnSpPr>
        <p:spPr>
          <a:xfrm>
            <a:off x="1207658" y="4474741"/>
            <a:ext cx="9875520" cy="0"/>
          </a:xfrm>
          <a:prstGeom prst="straightConnector1">
            <a:avLst/>
          </a:prstGeom>
          <a:noFill/>
          <a:ln w="12700" cap="flat" cmpd="sng">
            <a:solidFill>
              <a:srgbClr val="3F3F3F"/>
            </a:solidFill>
            <a:prstDash val="solid"/>
            <a:round/>
            <a:headEnd type="none" w="sm" len="sm"/>
            <a:tailEnd type="none" w="sm" len="sm"/>
          </a:ln>
        </p:spPr>
      </p:cxnSp>
      <p:sp>
        <p:nvSpPr>
          <p:cNvPr id="22" name="Google Shape;22;p23"/>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23"/>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23"/>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Google Shape;26;p24"/>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F3F3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4"/>
          <p:cNvSpPr txBox="1">
            <a:spLocks noGrp="1"/>
          </p:cNvSpPr>
          <p:nvPr>
            <p:ph type="body" idx="1"/>
          </p:nvPr>
        </p:nvSpPr>
        <p:spPr>
          <a:xfrm>
            <a:off x="1097280" y="2108201"/>
            <a:ext cx="10058400" cy="3760891"/>
          </a:xfrm>
          <a:prstGeom prst="rect">
            <a:avLst/>
          </a:prstGeom>
          <a:noFill/>
          <a:ln>
            <a:noFill/>
          </a:ln>
        </p:spPr>
        <p:txBody>
          <a:bodyPr spcFirstLastPara="1" wrap="square" lIns="0" tIns="45700" rIns="0" bIns="45700" anchor="t" anchorCtr="0">
            <a:normAutofit/>
          </a:bodyPr>
          <a:lstStyle>
            <a:lvl1pPr marL="457200" lvl="0" indent="-342900" algn="l">
              <a:lnSpc>
                <a:spcPct val="11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28" name="Google Shape;28;p24"/>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24"/>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24"/>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25"/>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F3F3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25"/>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25"/>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25"/>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6"/>
        <p:cNvGrpSpPr/>
        <p:nvPr/>
      </p:nvGrpSpPr>
      <p:grpSpPr>
        <a:xfrm>
          <a:off x="0" y="0"/>
          <a:ext cx="0" cy="0"/>
          <a:chOff x="0" y="0"/>
          <a:chExt cx="0" cy="0"/>
        </a:xfrm>
      </p:grpSpPr>
      <p:sp>
        <p:nvSpPr>
          <p:cNvPr id="37" name="Google Shape;37;p28"/>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F3F3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28"/>
          <p:cNvSpPr txBox="1">
            <a:spLocks noGrp="1"/>
          </p:cNvSpPr>
          <p:nvPr>
            <p:ph type="body" idx="1"/>
          </p:nvPr>
        </p:nvSpPr>
        <p:spPr>
          <a:xfrm>
            <a:off x="1097280" y="2120900"/>
            <a:ext cx="4639736" cy="3748193"/>
          </a:xfrm>
          <a:prstGeom prst="rect">
            <a:avLst/>
          </a:prstGeom>
          <a:noFill/>
          <a:ln>
            <a:noFill/>
          </a:ln>
        </p:spPr>
        <p:txBody>
          <a:bodyPr spcFirstLastPara="1" wrap="square" lIns="0" tIns="45700" rIns="0" bIns="45700" anchor="t" anchorCtr="0">
            <a:normAutofit/>
          </a:bodyPr>
          <a:lstStyle>
            <a:lvl1pPr marL="457200" lvl="0" indent="-342900" algn="l">
              <a:lnSpc>
                <a:spcPct val="11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28"/>
          <p:cNvSpPr txBox="1">
            <a:spLocks noGrp="1"/>
          </p:cNvSpPr>
          <p:nvPr>
            <p:ph type="body" idx="2"/>
          </p:nvPr>
        </p:nvSpPr>
        <p:spPr>
          <a:xfrm>
            <a:off x="6515944" y="2120900"/>
            <a:ext cx="4639736" cy="3748194"/>
          </a:xfrm>
          <a:prstGeom prst="rect">
            <a:avLst/>
          </a:prstGeom>
          <a:noFill/>
          <a:ln>
            <a:noFill/>
          </a:ln>
        </p:spPr>
        <p:txBody>
          <a:bodyPr spcFirstLastPara="1" wrap="square" lIns="0" tIns="45700" rIns="0" bIns="45700" anchor="t" anchorCtr="0">
            <a:normAutofit/>
          </a:bodyPr>
          <a:lstStyle>
            <a:lvl1pPr marL="457200" lvl="0" indent="-342900" algn="l">
              <a:lnSpc>
                <a:spcPct val="11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0" name="Google Shape;40;p28"/>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28"/>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28"/>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43"/>
        <p:cNvGrpSpPr/>
        <p:nvPr/>
      </p:nvGrpSpPr>
      <p:grpSpPr>
        <a:xfrm>
          <a:off x="0" y="0"/>
          <a:ext cx="0" cy="0"/>
          <a:chOff x="0" y="0"/>
          <a:chExt cx="0" cy="0"/>
        </a:xfrm>
      </p:grpSpPr>
      <p:sp>
        <p:nvSpPr>
          <p:cNvPr id="44" name="Google Shape;44;p26"/>
          <p:cNvSpPr/>
          <p:nvPr/>
        </p:nvSpPr>
        <p:spPr>
          <a:xfrm>
            <a:off x="0" y="4578350"/>
            <a:ext cx="12188825" cy="227965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 name="Google Shape;45;p26"/>
          <p:cNvSpPr>
            <a:spLocks noGrp="1"/>
          </p:cNvSpPr>
          <p:nvPr>
            <p:ph type="pic" idx="2"/>
          </p:nvPr>
        </p:nvSpPr>
        <p:spPr>
          <a:xfrm>
            <a:off x="15" y="0"/>
            <a:ext cx="12191985" cy="4578350"/>
          </a:xfrm>
          <a:prstGeom prst="rect">
            <a:avLst/>
          </a:prstGeom>
          <a:solidFill>
            <a:srgbClr val="D8D8D8"/>
          </a:solidFill>
          <a:ln>
            <a:noFill/>
          </a:ln>
        </p:spPr>
      </p:sp>
      <p:sp>
        <p:nvSpPr>
          <p:cNvPr id="46" name="Google Shape;46;p26"/>
          <p:cNvSpPr txBox="1">
            <a:spLocks noGrp="1"/>
          </p:cNvSpPr>
          <p:nvPr>
            <p:ph type="title"/>
          </p:nvPr>
        </p:nvSpPr>
        <p:spPr>
          <a:xfrm>
            <a:off x="1097279" y="4799362"/>
            <a:ext cx="10113645" cy="743682"/>
          </a:xfrm>
          <a:prstGeom prst="rect">
            <a:avLst/>
          </a:prstGeom>
          <a:noFill/>
          <a:ln>
            <a:noFill/>
          </a:ln>
        </p:spPr>
        <p:txBody>
          <a:bodyPr spcFirstLastPara="1" wrap="square" lIns="91425" tIns="0" rIns="91425" bIns="0" anchor="b" anchorCtr="0">
            <a:noAutofit/>
          </a:bodyPr>
          <a:lstStyle>
            <a:lvl1pPr lvl="0" algn="l">
              <a:lnSpc>
                <a:spcPct val="90000"/>
              </a:lnSpc>
              <a:spcBef>
                <a:spcPts val="0"/>
              </a:spcBef>
              <a:spcAft>
                <a:spcPts val="0"/>
              </a:spcAft>
              <a:buClr>
                <a:srgbClr val="FFFFFF"/>
              </a:buClr>
              <a:buSzPts val="3600"/>
              <a:buFont typeface="Arial"/>
              <a:buNone/>
              <a:defRPr sz="3600" b="0">
                <a:solidFill>
                  <a:srgbClr val="FFFFF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26"/>
          <p:cNvSpPr txBox="1">
            <a:spLocks noGrp="1"/>
          </p:cNvSpPr>
          <p:nvPr>
            <p:ph type="body" idx="1"/>
          </p:nvPr>
        </p:nvSpPr>
        <p:spPr>
          <a:xfrm>
            <a:off x="1097279" y="5715000"/>
            <a:ext cx="10113264" cy="609600"/>
          </a:xfrm>
          <a:prstGeom prst="rect">
            <a:avLst/>
          </a:prstGeom>
          <a:noFill/>
          <a:ln>
            <a:noFill/>
          </a:ln>
        </p:spPr>
        <p:txBody>
          <a:bodyPr spcFirstLastPara="1" wrap="square" lIns="91425" tIns="0" rIns="91425" bIns="0" anchor="t" anchorCtr="0">
            <a:normAutofit/>
          </a:bodyPr>
          <a:lstStyle>
            <a:lvl1pPr marL="457200" lvl="0" indent="-228600" algn="l">
              <a:lnSpc>
                <a:spcPct val="110000"/>
              </a:lnSpc>
              <a:spcBef>
                <a:spcPts val="0"/>
              </a:spcBef>
              <a:spcAft>
                <a:spcPts val="0"/>
              </a:spcAft>
              <a:buSzPts val="1800"/>
              <a:buNone/>
              <a:defRPr sz="1800">
                <a:solidFill>
                  <a:srgbClr val="FFFFFF"/>
                </a:solidFill>
              </a:defRPr>
            </a:lvl1pPr>
            <a:lvl2pPr marL="914400" lvl="1" indent="-228600" algn="l">
              <a:lnSpc>
                <a:spcPct val="100000"/>
              </a:lnSpc>
              <a:spcBef>
                <a:spcPts val="600"/>
              </a:spcBef>
              <a:spcAft>
                <a:spcPts val="0"/>
              </a:spcAft>
              <a:buClr>
                <a:srgbClr val="3F3F3F"/>
              </a:buClr>
              <a:buSzPts val="1200"/>
              <a:buNone/>
              <a:defRPr sz="1200"/>
            </a:lvl2pPr>
            <a:lvl3pPr marL="1371600" lvl="2" indent="-228600" algn="l">
              <a:lnSpc>
                <a:spcPct val="100000"/>
              </a:lnSpc>
              <a:spcBef>
                <a:spcPts val="400"/>
              </a:spcBef>
              <a:spcAft>
                <a:spcPts val="0"/>
              </a:spcAft>
              <a:buClr>
                <a:srgbClr val="3F3F3F"/>
              </a:buClr>
              <a:buSzPts val="1000"/>
              <a:buNone/>
              <a:defRPr sz="1000"/>
            </a:lvl3pPr>
            <a:lvl4pPr marL="1828800" lvl="3" indent="-228600" algn="l">
              <a:lnSpc>
                <a:spcPct val="100000"/>
              </a:lnSpc>
              <a:spcBef>
                <a:spcPts val="400"/>
              </a:spcBef>
              <a:spcAft>
                <a:spcPts val="0"/>
              </a:spcAft>
              <a:buClr>
                <a:srgbClr val="3F3F3F"/>
              </a:buClr>
              <a:buSzPts val="900"/>
              <a:buNone/>
              <a:defRPr sz="900"/>
            </a:lvl4pPr>
            <a:lvl5pPr marL="2286000" lvl="4" indent="-228600" algn="l">
              <a:lnSpc>
                <a:spcPct val="100000"/>
              </a:lnSpc>
              <a:spcBef>
                <a:spcPts val="400"/>
              </a:spcBef>
              <a:spcAft>
                <a:spcPts val="0"/>
              </a:spcAft>
              <a:buClr>
                <a:srgbClr val="3F3F3F"/>
              </a:buClr>
              <a:buSzPts val="900"/>
              <a:buNone/>
              <a:defRPr sz="900"/>
            </a:lvl5pPr>
            <a:lvl6pPr marL="2743200" lvl="5" indent="-228600" algn="l">
              <a:lnSpc>
                <a:spcPct val="90000"/>
              </a:lnSpc>
              <a:spcBef>
                <a:spcPts val="400"/>
              </a:spcBef>
              <a:spcAft>
                <a:spcPts val="0"/>
              </a:spcAft>
              <a:buSzPts val="900"/>
              <a:buNone/>
              <a:defRPr sz="900"/>
            </a:lvl6pPr>
            <a:lvl7pPr marL="3200400" lvl="6" indent="-228600" algn="l">
              <a:lnSpc>
                <a:spcPct val="90000"/>
              </a:lnSpc>
              <a:spcBef>
                <a:spcPts val="400"/>
              </a:spcBef>
              <a:spcAft>
                <a:spcPts val="0"/>
              </a:spcAft>
              <a:buSzPts val="900"/>
              <a:buNone/>
              <a:defRPr sz="900"/>
            </a:lvl7pPr>
            <a:lvl8pPr marL="3657600" lvl="7" indent="-228600" algn="l">
              <a:lnSpc>
                <a:spcPct val="90000"/>
              </a:lnSpc>
              <a:spcBef>
                <a:spcPts val="400"/>
              </a:spcBef>
              <a:spcAft>
                <a:spcPts val="0"/>
              </a:spcAft>
              <a:buSzPts val="900"/>
              <a:buNone/>
              <a:defRPr sz="900"/>
            </a:lvl8pPr>
            <a:lvl9pPr marL="4114800" lvl="8" indent="-228600" algn="l">
              <a:lnSpc>
                <a:spcPct val="90000"/>
              </a:lnSpc>
              <a:spcBef>
                <a:spcPts val="400"/>
              </a:spcBef>
              <a:spcAft>
                <a:spcPts val="400"/>
              </a:spcAft>
              <a:buSzPts val="900"/>
              <a:buNone/>
              <a:defRPr sz="900"/>
            </a:lvl9pPr>
          </a:lstStyle>
          <a:p>
            <a:endParaRPr/>
          </a:p>
        </p:txBody>
      </p:sp>
      <p:sp>
        <p:nvSpPr>
          <p:cNvPr id="48" name="Google Shape;48;p26"/>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26"/>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26"/>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bg>
      <p:bgPr>
        <a:solidFill>
          <a:schemeClr val="lt1"/>
        </a:solidFill>
        <a:effectLst/>
      </p:bgPr>
    </p:bg>
    <p:spTree>
      <p:nvGrpSpPr>
        <p:cNvPr id="1" name="Shape 51"/>
        <p:cNvGrpSpPr/>
        <p:nvPr/>
      </p:nvGrpSpPr>
      <p:grpSpPr>
        <a:xfrm>
          <a:off x="0" y="0"/>
          <a:ext cx="0" cy="0"/>
          <a:chOff x="0" y="0"/>
          <a:chExt cx="0" cy="0"/>
        </a:xfrm>
      </p:grpSpPr>
      <p:sp>
        <p:nvSpPr>
          <p:cNvPr id="52" name="Google Shape;52;p27"/>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 name="Google Shape;53;p27"/>
          <p:cNvSpPr txBox="1">
            <a:spLocks noGrp="1"/>
          </p:cNvSpPr>
          <p:nvPr>
            <p:ph type="title"/>
          </p:nvPr>
        </p:nvSpPr>
        <p:spPr>
          <a:xfrm>
            <a:off x="1097280" y="758952"/>
            <a:ext cx="10058400" cy="35661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262626"/>
              </a:buClr>
              <a:buSzPts val="8000"/>
              <a:buFont typeface="Arial"/>
              <a:buNone/>
              <a:defRPr sz="8000" b="0">
                <a:solidFill>
                  <a:srgbClr val="262626"/>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27"/>
          <p:cNvSpPr txBox="1">
            <a:spLocks noGrp="1"/>
          </p:cNvSpPr>
          <p:nvPr>
            <p:ph type="body" idx="1"/>
          </p:nvPr>
        </p:nvSpPr>
        <p:spPr>
          <a:xfrm>
            <a:off x="1097280" y="4663440"/>
            <a:ext cx="10058400" cy="11430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200"/>
              </a:spcBef>
              <a:spcAft>
                <a:spcPts val="0"/>
              </a:spcAft>
              <a:buSzPts val="2400"/>
              <a:buNone/>
              <a:defRPr sz="2400" cap="none">
                <a:solidFill>
                  <a:schemeClr val="dk1"/>
                </a:solidFill>
                <a:latin typeface="Arial"/>
                <a:ea typeface="Arial"/>
                <a:cs typeface="Arial"/>
                <a:sym typeface="Arial"/>
              </a:defRPr>
            </a:lvl1pPr>
            <a:lvl2pPr marL="914400" lvl="1" indent="-228600" algn="l">
              <a:lnSpc>
                <a:spcPct val="100000"/>
              </a:lnSpc>
              <a:spcBef>
                <a:spcPts val="200"/>
              </a:spcBef>
              <a:spcAft>
                <a:spcPts val="0"/>
              </a:spcAft>
              <a:buClr>
                <a:srgbClr val="888888"/>
              </a:buClr>
              <a:buSzPts val="1800"/>
              <a:buNone/>
              <a:defRPr sz="1800">
                <a:solidFill>
                  <a:srgbClr val="888888"/>
                </a:solidFill>
              </a:defRPr>
            </a:lvl2pPr>
            <a:lvl3pPr marL="1371600" lvl="2" indent="-228600" algn="l">
              <a:lnSpc>
                <a:spcPct val="100000"/>
              </a:lnSpc>
              <a:spcBef>
                <a:spcPts val="400"/>
              </a:spcBef>
              <a:spcAft>
                <a:spcPts val="0"/>
              </a:spcAft>
              <a:buClr>
                <a:srgbClr val="888888"/>
              </a:buClr>
              <a:buSzPts val="1600"/>
              <a:buNone/>
              <a:defRPr sz="1600">
                <a:solidFill>
                  <a:srgbClr val="888888"/>
                </a:solidFill>
              </a:defRPr>
            </a:lvl3pPr>
            <a:lvl4pPr marL="1828800" lvl="3" indent="-228600" algn="l">
              <a:lnSpc>
                <a:spcPct val="100000"/>
              </a:lnSpc>
              <a:spcBef>
                <a:spcPts val="400"/>
              </a:spcBef>
              <a:spcAft>
                <a:spcPts val="0"/>
              </a:spcAft>
              <a:buClr>
                <a:srgbClr val="888888"/>
              </a:buClr>
              <a:buSzPts val="1400"/>
              <a:buNone/>
              <a:defRPr sz="1400">
                <a:solidFill>
                  <a:srgbClr val="888888"/>
                </a:solidFill>
              </a:defRPr>
            </a:lvl4pPr>
            <a:lvl5pPr marL="2286000" lvl="4" indent="-228600" algn="l">
              <a:lnSpc>
                <a:spcPct val="100000"/>
              </a:lnSpc>
              <a:spcBef>
                <a:spcPts val="400"/>
              </a:spcBef>
              <a:spcAft>
                <a:spcPts val="0"/>
              </a:spcAft>
              <a:buClr>
                <a:srgbClr val="888888"/>
              </a:buClr>
              <a:buSzPts val="1400"/>
              <a:buNone/>
              <a:defRPr sz="1400">
                <a:solidFill>
                  <a:srgbClr val="888888"/>
                </a:solidFill>
              </a:defRPr>
            </a:lvl5pPr>
            <a:lvl6pPr marL="2743200" lvl="5" indent="-228600" algn="l">
              <a:lnSpc>
                <a:spcPct val="90000"/>
              </a:lnSpc>
              <a:spcBef>
                <a:spcPts val="400"/>
              </a:spcBef>
              <a:spcAft>
                <a:spcPts val="0"/>
              </a:spcAft>
              <a:buSzPts val="1400"/>
              <a:buNone/>
              <a:defRPr sz="1400">
                <a:solidFill>
                  <a:srgbClr val="888888"/>
                </a:solidFill>
              </a:defRPr>
            </a:lvl6pPr>
            <a:lvl7pPr marL="3200400" lvl="6" indent="-228600" algn="l">
              <a:lnSpc>
                <a:spcPct val="90000"/>
              </a:lnSpc>
              <a:spcBef>
                <a:spcPts val="400"/>
              </a:spcBef>
              <a:spcAft>
                <a:spcPts val="0"/>
              </a:spcAft>
              <a:buSzPts val="1400"/>
              <a:buNone/>
              <a:defRPr sz="1400">
                <a:solidFill>
                  <a:srgbClr val="888888"/>
                </a:solidFill>
              </a:defRPr>
            </a:lvl7pPr>
            <a:lvl8pPr marL="3657600" lvl="7" indent="-228600" algn="l">
              <a:lnSpc>
                <a:spcPct val="90000"/>
              </a:lnSpc>
              <a:spcBef>
                <a:spcPts val="400"/>
              </a:spcBef>
              <a:spcAft>
                <a:spcPts val="0"/>
              </a:spcAft>
              <a:buSzPts val="1400"/>
              <a:buNone/>
              <a:defRPr sz="1400">
                <a:solidFill>
                  <a:srgbClr val="888888"/>
                </a:solidFill>
              </a:defRPr>
            </a:lvl8pPr>
            <a:lvl9pPr marL="4114800" lvl="8" indent="-228600" algn="l">
              <a:lnSpc>
                <a:spcPct val="90000"/>
              </a:lnSpc>
              <a:spcBef>
                <a:spcPts val="400"/>
              </a:spcBef>
              <a:spcAft>
                <a:spcPts val="400"/>
              </a:spcAft>
              <a:buSzPts val="1400"/>
              <a:buNone/>
              <a:defRPr sz="1400">
                <a:solidFill>
                  <a:srgbClr val="888888"/>
                </a:solidFill>
              </a:defRPr>
            </a:lvl9pPr>
          </a:lstStyle>
          <a:p>
            <a:endParaRPr/>
          </a:p>
        </p:txBody>
      </p:sp>
      <p:cxnSp>
        <p:nvCxnSpPr>
          <p:cNvPr id="55" name="Google Shape;55;p27"/>
          <p:cNvCxnSpPr/>
          <p:nvPr/>
        </p:nvCxnSpPr>
        <p:spPr>
          <a:xfrm>
            <a:off x="1207658" y="4485132"/>
            <a:ext cx="9875520" cy="0"/>
          </a:xfrm>
          <a:prstGeom prst="straightConnector1">
            <a:avLst/>
          </a:prstGeom>
          <a:noFill/>
          <a:ln w="12700" cap="flat" cmpd="sng">
            <a:solidFill>
              <a:srgbClr val="3F3F3F"/>
            </a:solidFill>
            <a:prstDash val="solid"/>
            <a:round/>
            <a:headEnd type="none" w="sm" len="sm"/>
            <a:tailEnd type="none" w="sm" len="sm"/>
          </a:ln>
        </p:spPr>
      </p:cxnSp>
      <p:sp>
        <p:nvSpPr>
          <p:cNvPr id="56" name="Google Shape;56;p27"/>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27"/>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27"/>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59"/>
        <p:cNvGrpSpPr/>
        <p:nvPr/>
      </p:nvGrpSpPr>
      <p:grpSpPr>
        <a:xfrm>
          <a:off x="0" y="0"/>
          <a:ext cx="0" cy="0"/>
          <a:chOff x="0" y="0"/>
          <a:chExt cx="0" cy="0"/>
        </a:xfrm>
      </p:grpSpPr>
      <p:sp>
        <p:nvSpPr>
          <p:cNvPr id="60" name="Google Shape;60;p31"/>
          <p:cNvSpPr/>
          <p:nvPr/>
        </p:nvSpPr>
        <p:spPr>
          <a:xfrm>
            <a:off x="16" y="0"/>
            <a:ext cx="4654296" cy="68580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 name="Google Shape;61;p31"/>
          <p:cNvSpPr txBox="1">
            <a:spLocks noGrp="1"/>
          </p:cNvSpPr>
          <p:nvPr>
            <p:ph type="title"/>
          </p:nvPr>
        </p:nvSpPr>
        <p:spPr>
          <a:xfrm>
            <a:off x="643466" y="786383"/>
            <a:ext cx="3517567" cy="209397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FFFFFF"/>
              </a:buClr>
              <a:buSzPts val="3600"/>
              <a:buFont typeface="Arial"/>
              <a:buNone/>
              <a:defRPr sz="3600" b="0">
                <a:solidFill>
                  <a:srgbClr val="FFFFF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31"/>
          <p:cNvSpPr txBox="1">
            <a:spLocks noGrp="1"/>
          </p:cNvSpPr>
          <p:nvPr>
            <p:ph type="body" idx="1"/>
          </p:nvPr>
        </p:nvSpPr>
        <p:spPr>
          <a:xfrm>
            <a:off x="5458984" y="812799"/>
            <a:ext cx="5928344" cy="5294757"/>
          </a:xfrm>
          <a:prstGeom prst="rect">
            <a:avLst/>
          </a:prstGeom>
          <a:noFill/>
          <a:ln>
            <a:noFill/>
          </a:ln>
        </p:spPr>
        <p:txBody>
          <a:bodyPr spcFirstLastPara="1" wrap="square" lIns="0" tIns="45700" rIns="0" bIns="45700" anchor="t" anchorCtr="0">
            <a:normAutofit/>
          </a:bodyPr>
          <a:lstStyle>
            <a:lvl1pPr marL="457200" lvl="0" indent="-342900" algn="l">
              <a:lnSpc>
                <a:spcPct val="11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3" name="Google Shape;63;p31"/>
          <p:cNvSpPr txBox="1">
            <a:spLocks noGrp="1"/>
          </p:cNvSpPr>
          <p:nvPr>
            <p:ph type="body" idx="2"/>
          </p:nvPr>
        </p:nvSpPr>
        <p:spPr>
          <a:xfrm>
            <a:off x="643465" y="3043050"/>
            <a:ext cx="3517567" cy="3064505"/>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200"/>
              </a:spcBef>
              <a:spcAft>
                <a:spcPts val="0"/>
              </a:spcAft>
              <a:buSzPts val="1800"/>
              <a:buNone/>
              <a:defRPr sz="1800">
                <a:solidFill>
                  <a:srgbClr val="FFFFFF"/>
                </a:solidFill>
              </a:defRPr>
            </a:lvl1pPr>
            <a:lvl2pPr marL="914400" lvl="1" indent="-228600" algn="l">
              <a:lnSpc>
                <a:spcPct val="100000"/>
              </a:lnSpc>
              <a:spcBef>
                <a:spcPts val="200"/>
              </a:spcBef>
              <a:spcAft>
                <a:spcPts val="0"/>
              </a:spcAft>
              <a:buClr>
                <a:srgbClr val="3F3F3F"/>
              </a:buClr>
              <a:buSzPts val="1200"/>
              <a:buNone/>
              <a:defRPr sz="1200"/>
            </a:lvl2pPr>
            <a:lvl3pPr marL="1371600" lvl="2" indent="-228600" algn="l">
              <a:lnSpc>
                <a:spcPct val="100000"/>
              </a:lnSpc>
              <a:spcBef>
                <a:spcPts val="400"/>
              </a:spcBef>
              <a:spcAft>
                <a:spcPts val="0"/>
              </a:spcAft>
              <a:buClr>
                <a:srgbClr val="3F3F3F"/>
              </a:buClr>
              <a:buSzPts val="1000"/>
              <a:buNone/>
              <a:defRPr sz="1000"/>
            </a:lvl3pPr>
            <a:lvl4pPr marL="1828800" lvl="3" indent="-228600" algn="l">
              <a:lnSpc>
                <a:spcPct val="100000"/>
              </a:lnSpc>
              <a:spcBef>
                <a:spcPts val="400"/>
              </a:spcBef>
              <a:spcAft>
                <a:spcPts val="0"/>
              </a:spcAft>
              <a:buClr>
                <a:srgbClr val="3F3F3F"/>
              </a:buClr>
              <a:buSzPts val="900"/>
              <a:buNone/>
              <a:defRPr sz="900"/>
            </a:lvl4pPr>
            <a:lvl5pPr marL="2286000" lvl="4" indent="-228600" algn="l">
              <a:lnSpc>
                <a:spcPct val="100000"/>
              </a:lnSpc>
              <a:spcBef>
                <a:spcPts val="400"/>
              </a:spcBef>
              <a:spcAft>
                <a:spcPts val="0"/>
              </a:spcAft>
              <a:buClr>
                <a:srgbClr val="3F3F3F"/>
              </a:buClr>
              <a:buSzPts val="900"/>
              <a:buNone/>
              <a:defRPr sz="900"/>
            </a:lvl5pPr>
            <a:lvl6pPr marL="2743200" lvl="5" indent="-228600" algn="l">
              <a:lnSpc>
                <a:spcPct val="90000"/>
              </a:lnSpc>
              <a:spcBef>
                <a:spcPts val="400"/>
              </a:spcBef>
              <a:spcAft>
                <a:spcPts val="0"/>
              </a:spcAft>
              <a:buSzPts val="900"/>
              <a:buNone/>
              <a:defRPr sz="900"/>
            </a:lvl6pPr>
            <a:lvl7pPr marL="3200400" lvl="6" indent="-228600" algn="l">
              <a:lnSpc>
                <a:spcPct val="90000"/>
              </a:lnSpc>
              <a:spcBef>
                <a:spcPts val="400"/>
              </a:spcBef>
              <a:spcAft>
                <a:spcPts val="0"/>
              </a:spcAft>
              <a:buSzPts val="900"/>
              <a:buNone/>
              <a:defRPr sz="900"/>
            </a:lvl7pPr>
            <a:lvl8pPr marL="3657600" lvl="7" indent="-228600" algn="l">
              <a:lnSpc>
                <a:spcPct val="90000"/>
              </a:lnSpc>
              <a:spcBef>
                <a:spcPts val="400"/>
              </a:spcBef>
              <a:spcAft>
                <a:spcPts val="0"/>
              </a:spcAft>
              <a:buSzPts val="900"/>
              <a:buNone/>
              <a:defRPr sz="900"/>
            </a:lvl8pPr>
            <a:lvl9pPr marL="4114800" lvl="8" indent="-228600" algn="l">
              <a:lnSpc>
                <a:spcPct val="90000"/>
              </a:lnSpc>
              <a:spcBef>
                <a:spcPts val="400"/>
              </a:spcBef>
              <a:spcAft>
                <a:spcPts val="400"/>
              </a:spcAft>
              <a:buSzPts val="900"/>
              <a:buNone/>
              <a:defRPr sz="900"/>
            </a:lvl9pPr>
          </a:lstStyle>
          <a:p>
            <a:endParaRPr/>
          </a:p>
        </p:txBody>
      </p:sp>
      <p:sp>
        <p:nvSpPr>
          <p:cNvPr id="64" name="Google Shape;64;p31"/>
          <p:cNvSpPr txBox="1">
            <a:spLocks noGrp="1"/>
          </p:cNvSpPr>
          <p:nvPr>
            <p:ph type="dt" idx="10"/>
          </p:nvPr>
        </p:nvSpPr>
        <p:spPr>
          <a:xfrm>
            <a:off x="643464" y="6446520"/>
            <a:ext cx="3517568"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31"/>
          <p:cNvSpPr txBox="1">
            <a:spLocks noGrp="1"/>
          </p:cNvSpPr>
          <p:nvPr>
            <p:ph type="ftr" idx="11"/>
          </p:nvPr>
        </p:nvSpPr>
        <p:spPr>
          <a:xfrm>
            <a:off x="5458983" y="6446520"/>
            <a:ext cx="5334019"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31"/>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7"/>
        <p:cNvGrpSpPr/>
        <p:nvPr/>
      </p:nvGrpSpPr>
      <p:grpSpPr>
        <a:xfrm>
          <a:off x="0" y="0"/>
          <a:ext cx="0" cy="0"/>
          <a:chOff x="0" y="0"/>
          <a:chExt cx="0" cy="0"/>
        </a:xfrm>
      </p:grpSpPr>
      <p:sp>
        <p:nvSpPr>
          <p:cNvPr id="68" name="Google Shape;68;p32"/>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F3F3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32"/>
          <p:cNvSpPr txBox="1">
            <a:spLocks noGrp="1"/>
          </p:cNvSpPr>
          <p:nvPr>
            <p:ph type="body" idx="1"/>
          </p:nvPr>
        </p:nvSpPr>
        <p:spPr>
          <a:xfrm rot="5400000">
            <a:off x="4246034" y="-1040553"/>
            <a:ext cx="3760891" cy="10058400"/>
          </a:xfrm>
          <a:prstGeom prst="rect">
            <a:avLst/>
          </a:prstGeom>
          <a:noFill/>
          <a:ln>
            <a:noFill/>
          </a:ln>
        </p:spPr>
        <p:txBody>
          <a:bodyPr spcFirstLastPara="1" wrap="square" lIns="45700" tIns="0" rIns="45700" bIns="0" anchor="t" anchorCtr="0">
            <a:normAutofit/>
          </a:bodyPr>
          <a:lstStyle>
            <a:lvl1pPr marL="457200" lvl="0" indent="-342900" algn="l">
              <a:lnSpc>
                <a:spcPct val="11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70" name="Google Shape;70;p32"/>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32"/>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32"/>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_TITLE_AND_VERTICAL_TEXT">
    <p:spTree>
      <p:nvGrpSpPr>
        <p:cNvPr id="1" name="Shape 73"/>
        <p:cNvGrpSpPr/>
        <p:nvPr/>
      </p:nvGrpSpPr>
      <p:grpSpPr>
        <a:xfrm>
          <a:off x="0" y="0"/>
          <a:ext cx="0" cy="0"/>
          <a:chOff x="0" y="0"/>
          <a:chExt cx="0" cy="0"/>
        </a:xfrm>
      </p:grpSpPr>
      <p:sp>
        <p:nvSpPr>
          <p:cNvPr id="74" name="Google Shape;74;p33"/>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 name="Google Shape;75;p33"/>
          <p:cNvSpPr txBox="1">
            <a:spLocks noGrp="1"/>
          </p:cNvSpPr>
          <p:nvPr>
            <p:ph type="title"/>
          </p:nvPr>
        </p:nvSpPr>
        <p:spPr>
          <a:xfrm rot="5400000">
            <a:off x="7159401" y="1977801"/>
            <a:ext cx="5759898" cy="26289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F3F3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33"/>
          <p:cNvSpPr txBox="1">
            <a:spLocks noGrp="1"/>
          </p:cNvSpPr>
          <p:nvPr>
            <p:ph type="body" idx="1"/>
          </p:nvPr>
        </p:nvSpPr>
        <p:spPr>
          <a:xfrm rot="5400000">
            <a:off x="1825401" y="-574899"/>
            <a:ext cx="5759898" cy="7734300"/>
          </a:xfrm>
          <a:prstGeom prst="rect">
            <a:avLst/>
          </a:prstGeom>
          <a:noFill/>
          <a:ln>
            <a:noFill/>
          </a:ln>
        </p:spPr>
        <p:txBody>
          <a:bodyPr spcFirstLastPara="1" wrap="square" lIns="45700" tIns="0" rIns="45700" bIns="0" anchor="t" anchorCtr="0">
            <a:normAutofit/>
          </a:bodyPr>
          <a:lstStyle>
            <a:lvl1pPr marL="457200" lvl="0" indent="-342900" algn="l">
              <a:lnSpc>
                <a:spcPct val="11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77" name="Google Shape;77;p33"/>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33"/>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33"/>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2"/>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11;p22"/>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marR="0" lvl="0" algn="l" rtl="0">
              <a:lnSpc>
                <a:spcPct val="90000"/>
              </a:lnSpc>
              <a:spcBef>
                <a:spcPts val="0"/>
              </a:spcBef>
              <a:spcAft>
                <a:spcPts val="0"/>
              </a:spcAft>
              <a:buClr>
                <a:srgbClr val="3F3F3F"/>
              </a:buClr>
              <a:buSzPts val="4700"/>
              <a:buFont typeface="Arial"/>
              <a:buNone/>
              <a:defRPr sz="4700" b="0" i="0" u="none" strike="noStrike" cap="none">
                <a:solidFill>
                  <a:srgbClr val="3F3F3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2" name="Google Shape;12;p22"/>
          <p:cNvSpPr txBox="1">
            <a:spLocks noGrp="1"/>
          </p:cNvSpPr>
          <p:nvPr>
            <p:ph type="body" idx="1"/>
          </p:nvPr>
        </p:nvSpPr>
        <p:spPr>
          <a:xfrm>
            <a:off x="1097280" y="2108201"/>
            <a:ext cx="10058400" cy="3760891"/>
          </a:xfrm>
          <a:prstGeom prst="rect">
            <a:avLst/>
          </a:prstGeom>
          <a:noFill/>
          <a:ln>
            <a:noFill/>
          </a:ln>
        </p:spPr>
        <p:txBody>
          <a:bodyPr spcFirstLastPara="1" wrap="square" lIns="0" tIns="45700" rIns="0" bIns="45700" anchor="t" anchorCtr="0">
            <a:normAutofit/>
          </a:bodyPr>
          <a:lstStyle>
            <a:lvl1pPr marL="457200" marR="0" lvl="0" indent="-349250" algn="l" rtl="0">
              <a:lnSpc>
                <a:spcPct val="110000"/>
              </a:lnSpc>
              <a:spcBef>
                <a:spcPts val="1200"/>
              </a:spcBef>
              <a:spcAft>
                <a:spcPts val="0"/>
              </a:spcAft>
              <a:buClr>
                <a:schemeClr val="accent1"/>
              </a:buClr>
              <a:buSzPts val="1900"/>
              <a:buFont typeface="Arial"/>
              <a:buChar char=" "/>
              <a:defRPr sz="1900" b="0" i="0" u="none" strike="noStrike" cap="none">
                <a:solidFill>
                  <a:srgbClr val="3F3F3F"/>
                </a:solidFill>
                <a:latin typeface="Arial"/>
                <a:ea typeface="Arial"/>
                <a:cs typeface="Arial"/>
                <a:sym typeface="Arial"/>
              </a:defRPr>
            </a:lvl1pPr>
            <a:lvl2pPr marL="914400" marR="0" lvl="1" indent="-336550" algn="l" rtl="0">
              <a:lnSpc>
                <a:spcPct val="100000"/>
              </a:lnSpc>
              <a:spcBef>
                <a:spcPts val="200"/>
              </a:spcBef>
              <a:spcAft>
                <a:spcPts val="0"/>
              </a:spcAft>
              <a:buClr>
                <a:srgbClr val="3F3F3F"/>
              </a:buClr>
              <a:buSzPts val="1700"/>
              <a:buFont typeface="Arial"/>
              <a:buChar char="◦"/>
              <a:defRPr sz="1700" b="0" i="0" u="none" strike="noStrike" cap="none">
                <a:solidFill>
                  <a:srgbClr val="3F3F3F"/>
                </a:solidFill>
                <a:latin typeface="Arial"/>
                <a:ea typeface="Arial"/>
                <a:cs typeface="Arial"/>
                <a:sym typeface="Arial"/>
              </a:defRPr>
            </a:lvl2pPr>
            <a:lvl3pPr marL="1371600" marR="0" lvl="2" indent="-311150" algn="l" rtl="0">
              <a:lnSpc>
                <a:spcPct val="100000"/>
              </a:lnSpc>
              <a:spcBef>
                <a:spcPts val="400"/>
              </a:spcBef>
              <a:spcAft>
                <a:spcPts val="0"/>
              </a:spcAft>
              <a:buClr>
                <a:srgbClr val="3F3F3F"/>
              </a:buClr>
              <a:buSzPts val="1300"/>
              <a:buFont typeface="Arial"/>
              <a:buChar char="◦"/>
              <a:defRPr sz="1300" b="0" i="0" u="none" strike="noStrike" cap="none">
                <a:solidFill>
                  <a:srgbClr val="3F3F3F"/>
                </a:solidFill>
                <a:latin typeface="Arial"/>
                <a:ea typeface="Arial"/>
                <a:cs typeface="Arial"/>
                <a:sym typeface="Arial"/>
              </a:defRPr>
            </a:lvl3pPr>
            <a:lvl4pPr marL="1828800" marR="0" lvl="3" indent="-311150" algn="l" rtl="0">
              <a:lnSpc>
                <a:spcPct val="100000"/>
              </a:lnSpc>
              <a:spcBef>
                <a:spcPts val="400"/>
              </a:spcBef>
              <a:spcAft>
                <a:spcPts val="0"/>
              </a:spcAft>
              <a:buClr>
                <a:srgbClr val="3F3F3F"/>
              </a:buClr>
              <a:buSzPts val="1300"/>
              <a:buFont typeface="Arial"/>
              <a:buChar char="◦"/>
              <a:defRPr sz="1300" b="0" i="0" u="none" strike="noStrike" cap="none">
                <a:solidFill>
                  <a:srgbClr val="3F3F3F"/>
                </a:solidFill>
                <a:latin typeface="Arial"/>
                <a:ea typeface="Arial"/>
                <a:cs typeface="Arial"/>
                <a:sym typeface="Arial"/>
              </a:defRPr>
            </a:lvl4pPr>
            <a:lvl5pPr marL="2286000" marR="0" lvl="4" indent="-311150" algn="l" rtl="0">
              <a:lnSpc>
                <a:spcPct val="100000"/>
              </a:lnSpc>
              <a:spcBef>
                <a:spcPts val="400"/>
              </a:spcBef>
              <a:spcAft>
                <a:spcPts val="0"/>
              </a:spcAft>
              <a:buClr>
                <a:srgbClr val="3F3F3F"/>
              </a:buClr>
              <a:buSzPts val="1300"/>
              <a:buFont typeface="Arial"/>
              <a:buChar char="◦"/>
              <a:defRPr sz="1300" b="0" i="0" u="none" strike="noStrike" cap="none">
                <a:solidFill>
                  <a:srgbClr val="3F3F3F"/>
                </a:solidFill>
                <a:latin typeface="Arial"/>
                <a:ea typeface="Arial"/>
                <a:cs typeface="Arial"/>
                <a:sym typeface="Arial"/>
              </a:defRPr>
            </a:lvl5pPr>
            <a:lvl6pPr marL="2743200" marR="0" lvl="5" indent="-317500" algn="l" rtl="0">
              <a:lnSpc>
                <a:spcPct val="90000"/>
              </a:lnSpc>
              <a:spcBef>
                <a:spcPts val="400"/>
              </a:spcBef>
              <a:spcAft>
                <a:spcPts val="0"/>
              </a:spcAft>
              <a:buClr>
                <a:schemeClr val="accent1"/>
              </a:buClr>
              <a:buSzPts val="1400"/>
              <a:buFont typeface="Arial"/>
              <a:buChar char="◦"/>
              <a:defRPr sz="1400" b="0" i="0" u="none" strike="noStrike" cap="none">
                <a:solidFill>
                  <a:srgbClr val="3F3F3F"/>
                </a:solidFill>
                <a:latin typeface="Arial"/>
                <a:ea typeface="Arial"/>
                <a:cs typeface="Arial"/>
                <a:sym typeface="Arial"/>
              </a:defRPr>
            </a:lvl6pPr>
            <a:lvl7pPr marL="3200400" marR="0" lvl="6" indent="-317500" algn="l" rtl="0">
              <a:lnSpc>
                <a:spcPct val="90000"/>
              </a:lnSpc>
              <a:spcBef>
                <a:spcPts val="400"/>
              </a:spcBef>
              <a:spcAft>
                <a:spcPts val="0"/>
              </a:spcAft>
              <a:buClr>
                <a:schemeClr val="accent1"/>
              </a:buClr>
              <a:buSzPts val="1400"/>
              <a:buFont typeface="Arial"/>
              <a:buChar char="◦"/>
              <a:defRPr sz="1400" b="0" i="0" u="none" strike="noStrike" cap="none">
                <a:solidFill>
                  <a:srgbClr val="3F3F3F"/>
                </a:solidFill>
                <a:latin typeface="Arial"/>
                <a:ea typeface="Arial"/>
                <a:cs typeface="Arial"/>
                <a:sym typeface="Arial"/>
              </a:defRPr>
            </a:lvl7pPr>
            <a:lvl8pPr marL="3657600" marR="0" lvl="7" indent="-317500" algn="l" rtl="0">
              <a:lnSpc>
                <a:spcPct val="90000"/>
              </a:lnSpc>
              <a:spcBef>
                <a:spcPts val="400"/>
              </a:spcBef>
              <a:spcAft>
                <a:spcPts val="0"/>
              </a:spcAft>
              <a:buClr>
                <a:schemeClr val="accent1"/>
              </a:buClr>
              <a:buSzPts val="1400"/>
              <a:buFont typeface="Arial"/>
              <a:buChar char="◦"/>
              <a:defRPr sz="1400" b="0" i="0" u="none" strike="noStrike" cap="none">
                <a:solidFill>
                  <a:srgbClr val="3F3F3F"/>
                </a:solidFill>
                <a:latin typeface="Arial"/>
                <a:ea typeface="Arial"/>
                <a:cs typeface="Arial"/>
                <a:sym typeface="Arial"/>
              </a:defRPr>
            </a:lvl8pPr>
            <a:lvl9pPr marL="4114800" marR="0" lvl="8" indent="-317500" algn="l" rtl="0">
              <a:lnSpc>
                <a:spcPct val="90000"/>
              </a:lnSpc>
              <a:spcBef>
                <a:spcPts val="400"/>
              </a:spcBef>
              <a:spcAft>
                <a:spcPts val="400"/>
              </a:spcAft>
              <a:buClr>
                <a:schemeClr val="accent1"/>
              </a:buClr>
              <a:buSzPts val="1400"/>
              <a:buFont typeface="Arial"/>
              <a:buChar char="◦"/>
              <a:defRPr sz="1400" b="0" i="0" u="none" strike="noStrike" cap="none">
                <a:solidFill>
                  <a:srgbClr val="3F3F3F"/>
                </a:solidFill>
                <a:latin typeface="Arial"/>
                <a:ea typeface="Arial"/>
                <a:cs typeface="Arial"/>
                <a:sym typeface="Arial"/>
              </a:defRPr>
            </a:lvl9pPr>
          </a:lstStyle>
          <a:p>
            <a:endParaRPr/>
          </a:p>
        </p:txBody>
      </p:sp>
      <p:sp>
        <p:nvSpPr>
          <p:cNvPr id="13" name="Google Shape;13;p22"/>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800" b="0"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22"/>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800" b="0"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5" name="Google Shape;15;p22"/>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cxnSp>
        <p:nvCxnSpPr>
          <p:cNvPr id="16" name="Google Shape;16;p22"/>
          <p:cNvCxnSpPr/>
          <p:nvPr/>
        </p:nvCxnSpPr>
        <p:spPr>
          <a:xfrm>
            <a:off x="1193532" y="1897380"/>
            <a:ext cx="9966960" cy="0"/>
          </a:xfrm>
          <a:prstGeom prst="straightConnector1">
            <a:avLst/>
          </a:prstGeom>
          <a:noFill/>
          <a:ln w="12700" cap="flat" cmpd="sng">
            <a:solidFill>
              <a:srgbClr val="3F3F3F"/>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2eTRaLe0ocU"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3"/>
        <p:cNvGrpSpPr/>
        <p:nvPr/>
      </p:nvGrpSpPr>
      <p:grpSpPr>
        <a:xfrm>
          <a:off x="0" y="0"/>
          <a:ext cx="0" cy="0"/>
          <a:chOff x="0" y="0"/>
          <a:chExt cx="0" cy="0"/>
        </a:xfrm>
      </p:grpSpPr>
      <p:sp>
        <p:nvSpPr>
          <p:cNvPr id="84" name="Google Shape;84;p1"/>
          <p:cNvSpPr/>
          <p:nvPr/>
        </p:nvSpPr>
        <p:spPr>
          <a:xfrm>
            <a:off x="0" y="1"/>
            <a:ext cx="12192000" cy="685799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85" name="Google Shape;85;p1"/>
          <p:cNvSpPr txBox="1">
            <a:spLocks noGrp="1"/>
          </p:cNvSpPr>
          <p:nvPr>
            <p:ph type="ctrTitle"/>
          </p:nvPr>
        </p:nvSpPr>
        <p:spPr>
          <a:xfrm>
            <a:off x="5289754" y="639097"/>
            <a:ext cx="6253317" cy="3686015"/>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262626"/>
              </a:buClr>
              <a:buSzPts val="8000"/>
              <a:buFont typeface="Arial"/>
              <a:buNone/>
            </a:pPr>
            <a:r>
              <a:rPr lang="en-US" sz="8000"/>
              <a:t>Project and Change Management</a:t>
            </a:r>
            <a:endParaRPr/>
          </a:p>
        </p:txBody>
      </p:sp>
      <p:sp>
        <p:nvSpPr>
          <p:cNvPr id="86" name="Google Shape;86;p1"/>
          <p:cNvSpPr txBox="1">
            <a:spLocks noGrp="1"/>
          </p:cNvSpPr>
          <p:nvPr>
            <p:ph type="subTitle" idx="1"/>
          </p:nvPr>
        </p:nvSpPr>
        <p:spPr>
          <a:xfrm>
            <a:off x="5289753" y="4672739"/>
            <a:ext cx="6269347" cy="1021498"/>
          </a:xfrm>
          <a:prstGeom prst="rect">
            <a:avLst/>
          </a:prstGeom>
          <a:noFill/>
          <a:ln>
            <a:noFill/>
          </a:ln>
        </p:spPr>
        <p:txBody>
          <a:bodyPr spcFirstLastPara="1" wrap="square" lIns="91425" tIns="45700" rIns="91425" bIns="45700" anchor="t" anchorCtr="0">
            <a:normAutofit fontScale="70000" lnSpcReduction="20000"/>
          </a:bodyPr>
          <a:lstStyle/>
          <a:p>
            <a:pPr marL="0" lvl="0" indent="0" algn="l" rtl="0">
              <a:lnSpc>
                <a:spcPct val="110000"/>
              </a:lnSpc>
              <a:spcBef>
                <a:spcPts val="0"/>
              </a:spcBef>
              <a:spcAft>
                <a:spcPts val="0"/>
              </a:spcAft>
              <a:buSzPct val="117646"/>
              <a:buNone/>
            </a:pPr>
            <a:r>
              <a:rPr lang="en-US" sz="2400">
                <a:solidFill>
                  <a:srgbClr val="262626"/>
                </a:solidFill>
              </a:rPr>
              <a:t>UNIT 6.</a:t>
            </a:r>
            <a:r>
              <a:rPr lang="en-US">
                <a:solidFill>
                  <a:srgbClr val="262626"/>
                </a:solidFill>
              </a:rPr>
              <a:t>3</a:t>
            </a:r>
            <a:r>
              <a:rPr lang="en-US" sz="2400">
                <a:solidFill>
                  <a:srgbClr val="262626"/>
                </a:solidFill>
              </a:rPr>
              <a:t> </a:t>
            </a:r>
            <a:r>
              <a:rPr lang="en-US">
                <a:solidFill>
                  <a:srgbClr val="262626"/>
                </a:solidFill>
              </a:rPr>
              <a:t>Common change management theories and models</a:t>
            </a:r>
            <a:endParaRPr/>
          </a:p>
          <a:p>
            <a:pPr marL="0" lvl="0" indent="0" algn="l" rtl="0">
              <a:lnSpc>
                <a:spcPct val="110000"/>
              </a:lnSpc>
              <a:spcBef>
                <a:spcPts val="0"/>
              </a:spcBef>
              <a:spcAft>
                <a:spcPts val="0"/>
              </a:spcAft>
              <a:buSzPct val="117646"/>
              <a:buNone/>
            </a:pPr>
            <a:endParaRPr sz="2400">
              <a:solidFill>
                <a:srgbClr val="262626"/>
              </a:solidFill>
            </a:endParaRPr>
          </a:p>
          <a:p>
            <a:pPr marL="0" lvl="0" indent="0" algn="l" rtl="0">
              <a:lnSpc>
                <a:spcPct val="110000"/>
              </a:lnSpc>
              <a:spcBef>
                <a:spcPts val="0"/>
              </a:spcBef>
              <a:spcAft>
                <a:spcPts val="0"/>
              </a:spcAft>
              <a:buSzPct val="117646"/>
              <a:buNone/>
            </a:pPr>
            <a:r>
              <a:rPr lang="en-US">
                <a:solidFill>
                  <a:srgbClr val="262626"/>
                </a:solidFill>
              </a:rPr>
              <a:t>Lesson 5- Nudge theory </a:t>
            </a:r>
            <a:endParaRPr/>
          </a:p>
        </p:txBody>
      </p:sp>
      <p:pic>
        <p:nvPicPr>
          <p:cNvPr id="87" name="Google Shape;87;p1" descr="A picture containing building, sitting, bench, side&#10;&#10;Description automatically generated"/>
          <p:cNvPicPr preferRelativeResize="0"/>
          <p:nvPr/>
        </p:nvPicPr>
        <p:blipFill rotWithShape="1">
          <a:blip r:embed="rId3">
            <a:alphaModFix/>
          </a:blip>
          <a:srcRect/>
          <a:stretch/>
        </p:blipFill>
        <p:spPr>
          <a:xfrm>
            <a:off x="-1" y="1"/>
            <a:ext cx="4635315" cy="6857999"/>
          </a:xfrm>
          <a:prstGeom prst="rect">
            <a:avLst/>
          </a:prstGeom>
          <a:noFill/>
          <a:ln>
            <a:noFill/>
          </a:ln>
        </p:spPr>
      </p:pic>
      <p:cxnSp>
        <p:nvCxnSpPr>
          <p:cNvPr id="88" name="Google Shape;88;p1"/>
          <p:cNvCxnSpPr/>
          <p:nvPr/>
        </p:nvCxnSpPr>
        <p:spPr>
          <a:xfrm>
            <a:off x="5427754" y="4498925"/>
            <a:ext cx="5636107" cy="0"/>
          </a:xfrm>
          <a:prstGeom prst="straightConnector1">
            <a:avLst/>
          </a:prstGeom>
          <a:noFill/>
          <a:ln w="12700" cap="flat" cmpd="sng">
            <a:solidFill>
              <a:srgbClr val="3F3F3F"/>
            </a:solidFill>
            <a:prstDash val="solid"/>
            <a:round/>
            <a:headEnd type="none" w="sm" len="sm"/>
            <a:tailEnd type="none" w="sm" len="sm"/>
          </a:ln>
        </p:spPr>
      </p:cxnSp>
      <p:pic>
        <p:nvPicPr>
          <p:cNvPr id="7" name="Picture 6">
            <a:extLst>
              <a:ext uri="{FF2B5EF4-FFF2-40B4-BE49-F238E27FC236}">
                <a16:creationId xmlns:a16="http://schemas.microsoft.com/office/drawing/2014/main" id="{B7BA04D7-3CFF-4A1D-995D-8CBDC02C4E9A}"/>
              </a:ext>
            </a:extLst>
          </p:cNvPr>
          <p:cNvPicPr>
            <a:picLocks noChangeAspect="1"/>
          </p:cNvPicPr>
          <p:nvPr/>
        </p:nvPicPr>
        <p:blipFill>
          <a:blip r:embed="rId4"/>
          <a:stretch>
            <a:fillRect/>
          </a:stretch>
        </p:blipFill>
        <p:spPr>
          <a:xfrm>
            <a:off x="0" y="4064"/>
            <a:ext cx="12192000" cy="67210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pic>
        <p:nvPicPr>
          <p:cNvPr id="149" name="Google Shape;149;p21"/>
          <p:cNvPicPr preferRelativeResize="0"/>
          <p:nvPr/>
        </p:nvPicPr>
        <p:blipFill rotWithShape="1">
          <a:blip r:embed="rId3">
            <a:alphaModFix/>
          </a:blip>
          <a:srcRect t="30395" b="16524"/>
          <a:stretch/>
        </p:blipFill>
        <p:spPr>
          <a:xfrm>
            <a:off x="15" y="10"/>
            <a:ext cx="12191985" cy="4578340"/>
          </a:xfrm>
          <a:prstGeom prst="rect">
            <a:avLst/>
          </a:prstGeom>
          <a:noFill/>
          <a:ln>
            <a:noFill/>
          </a:ln>
        </p:spPr>
      </p:pic>
      <p:sp>
        <p:nvSpPr>
          <p:cNvPr id="150" name="Google Shape;150;p21"/>
          <p:cNvSpPr txBox="1">
            <a:spLocks noGrp="1"/>
          </p:cNvSpPr>
          <p:nvPr>
            <p:ph type="title"/>
          </p:nvPr>
        </p:nvSpPr>
        <p:spPr>
          <a:xfrm>
            <a:off x="1097279" y="4799362"/>
            <a:ext cx="10113645" cy="743682"/>
          </a:xfrm>
          <a:prstGeom prst="rect">
            <a:avLst/>
          </a:prstGeom>
          <a:noFill/>
          <a:ln>
            <a:noFill/>
          </a:ln>
        </p:spPr>
        <p:txBody>
          <a:bodyPr spcFirstLastPara="1" wrap="square" lIns="91425" tIns="0" rIns="91425" bIns="0" anchor="b" anchorCtr="0">
            <a:normAutofit/>
          </a:bodyPr>
          <a:lstStyle/>
          <a:p>
            <a:pPr marL="0" lvl="0" indent="0" algn="l" rtl="0">
              <a:lnSpc>
                <a:spcPct val="90000"/>
              </a:lnSpc>
              <a:spcBef>
                <a:spcPts val="0"/>
              </a:spcBef>
              <a:spcAft>
                <a:spcPts val="0"/>
              </a:spcAft>
              <a:buClr>
                <a:srgbClr val="FFFFFF"/>
              </a:buClr>
              <a:buSzPts val="3600"/>
              <a:buFont typeface="Arial"/>
              <a:buNone/>
            </a:pPr>
            <a:r>
              <a:rPr lang="en-US"/>
              <a:t>Plenary</a:t>
            </a:r>
            <a:endParaRPr/>
          </a:p>
        </p:txBody>
      </p:sp>
      <p:sp>
        <p:nvSpPr>
          <p:cNvPr id="151" name="Google Shape;151;p21"/>
          <p:cNvSpPr txBox="1">
            <a:spLocks noGrp="1"/>
          </p:cNvSpPr>
          <p:nvPr>
            <p:ph type="body" idx="1"/>
          </p:nvPr>
        </p:nvSpPr>
        <p:spPr>
          <a:xfrm>
            <a:off x="1097279" y="5715000"/>
            <a:ext cx="10113264" cy="609600"/>
          </a:xfrm>
          <a:prstGeom prst="rect">
            <a:avLst/>
          </a:prstGeom>
          <a:noFill/>
          <a:ln>
            <a:noFill/>
          </a:ln>
        </p:spPr>
        <p:txBody>
          <a:bodyPr spcFirstLastPara="1" wrap="square" lIns="91425" tIns="0" rIns="91425" bIns="0" anchor="t" anchorCtr="0">
            <a:normAutofit/>
          </a:bodyPr>
          <a:lstStyle/>
          <a:p>
            <a:pPr marL="0" lvl="0" indent="0" algn="l" rtl="0">
              <a:lnSpc>
                <a:spcPct val="110000"/>
              </a:lnSpc>
              <a:spcBef>
                <a:spcPts val="0"/>
              </a:spcBef>
              <a:spcAft>
                <a:spcPts val="0"/>
              </a:spcAft>
              <a:buSzPts val="1800"/>
              <a:buNone/>
            </a:pPr>
            <a:r>
              <a:rPr lang="en-US"/>
              <a:t>Thinking challenge</a:t>
            </a:r>
            <a:endParaRPr/>
          </a:p>
        </p:txBody>
      </p:sp>
      <p:pic>
        <p:nvPicPr>
          <p:cNvPr id="5" name="Picture 4">
            <a:extLst>
              <a:ext uri="{FF2B5EF4-FFF2-40B4-BE49-F238E27FC236}">
                <a16:creationId xmlns:a16="http://schemas.microsoft.com/office/drawing/2014/main" id="{C27DF04A-C342-4FB3-BD94-38BFAB26556E}"/>
              </a:ext>
            </a:extLst>
          </p:cNvPr>
          <p:cNvPicPr>
            <a:picLocks noChangeAspect="1"/>
          </p:cNvPicPr>
          <p:nvPr/>
        </p:nvPicPr>
        <p:blipFill>
          <a:blip r:embed="rId4"/>
          <a:stretch>
            <a:fillRect/>
          </a:stretch>
        </p:blipFill>
        <p:spPr>
          <a:xfrm>
            <a:off x="-15" y="3906244"/>
            <a:ext cx="12192000" cy="672106"/>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g10601a1e0f5_0_26"/>
          <p:cNvSpPr txBox="1">
            <a:spLocks noGrp="1"/>
          </p:cNvSpPr>
          <p:nvPr>
            <p:ph type="title"/>
          </p:nvPr>
        </p:nvSpPr>
        <p:spPr>
          <a:xfrm>
            <a:off x="1097280" y="286603"/>
            <a:ext cx="10058400" cy="14508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n-US" sz="4400"/>
              <a:t>Sustaining effective change - 5 minutes</a:t>
            </a:r>
            <a:endParaRPr sz="4400"/>
          </a:p>
        </p:txBody>
      </p:sp>
      <p:sp>
        <p:nvSpPr>
          <p:cNvPr id="158" name="Google Shape;158;g10601a1e0f5_0_26"/>
          <p:cNvSpPr txBox="1">
            <a:spLocks noGrp="1"/>
          </p:cNvSpPr>
          <p:nvPr>
            <p:ph type="body" idx="1"/>
          </p:nvPr>
        </p:nvSpPr>
        <p:spPr>
          <a:xfrm>
            <a:off x="1097280" y="2108201"/>
            <a:ext cx="10058400" cy="3760800"/>
          </a:xfrm>
          <a:prstGeom prst="rect">
            <a:avLst/>
          </a:prstGeom>
        </p:spPr>
        <p:txBody>
          <a:bodyPr spcFirstLastPara="1" wrap="square" lIns="0" tIns="45700" rIns="0" bIns="45700" anchor="t" anchorCtr="0">
            <a:normAutofit/>
          </a:bodyPr>
          <a:lstStyle/>
          <a:p>
            <a:pPr marL="0" lvl="0" indent="0" algn="l" rtl="0">
              <a:spcBef>
                <a:spcPts val="1200"/>
              </a:spcBef>
              <a:spcAft>
                <a:spcPts val="0"/>
              </a:spcAft>
              <a:buNone/>
            </a:pPr>
            <a:r>
              <a:rPr lang="en-US"/>
              <a:t>Consider a change that you think is needed at your school or college.</a:t>
            </a:r>
            <a:endParaRPr/>
          </a:p>
          <a:p>
            <a:pPr marL="0" lvl="0" indent="0" algn="l" rtl="0">
              <a:spcBef>
                <a:spcPts val="1200"/>
              </a:spcBef>
              <a:spcAft>
                <a:spcPts val="0"/>
              </a:spcAft>
              <a:buNone/>
            </a:pPr>
            <a:endParaRPr/>
          </a:p>
          <a:p>
            <a:pPr marL="0" lvl="0" indent="0" algn="l" rtl="0">
              <a:spcBef>
                <a:spcPts val="1200"/>
              </a:spcBef>
              <a:spcAft>
                <a:spcPts val="0"/>
              </a:spcAft>
              <a:buNone/>
            </a:pPr>
            <a:r>
              <a:rPr lang="en-US"/>
              <a:t>Once this has been implemented, are there any nudges that can be used to ensure that this change is successful? Is there anything that can be done to ensure everyone at the school or college follows and adheres to the new change?</a:t>
            </a:r>
            <a:endParaRPr/>
          </a:p>
          <a:p>
            <a:pPr marL="0" lvl="0" indent="0" algn="l" rtl="0">
              <a:spcBef>
                <a:spcPts val="1200"/>
              </a:spcBef>
              <a:spcAft>
                <a:spcPts val="0"/>
              </a:spcAft>
              <a:buNone/>
            </a:pPr>
            <a:endParaRPr/>
          </a:p>
          <a:p>
            <a:pPr marL="0" lvl="0" indent="0" algn="l" rtl="0">
              <a:spcBef>
                <a:spcPts val="1200"/>
              </a:spcBef>
              <a:spcAft>
                <a:spcPts val="0"/>
              </a:spcAft>
              <a:buNone/>
            </a:pPr>
            <a:r>
              <a:rPr lang="en-US"/>
              <a:t>Discuss with the person beside you and feedback to the class.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3"/>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700"/>
              <a:buFont typeface="Arial"/>
              <a:buNone/>
            </a:pPr>
            <a:r>
              <a:rPr lang="en-US" b="1">
                <a:solidFill>
                  <a:schemeClr val="dk1"/>
                </a:solidFill>
              </a:rPr>
              <a:t>Learning Objectives</a:t>
            </a:r>
            <a:endParaRPr b="1">
              <a:solidFill>
                <a:schemeClr val="dk1"/>
              </a:solidFill>
            </a:endParaRPr>
          </a:p>
        </p:txBody>
      </p:sp>
      <p:sp>
        <p:nvSpPr>
          <p:cNvPr id="94" name="Google Shape;94;p3"/>
          <p:cNvSpPr txBox="1">
            <a:spLocks noGrp="1"/>
          </p:cNvSpPr>
          <p:nvPr>
            <p:ph type="body" idx="1"/>
          </p:nvPr>
        </p:nvSpPr>
        <p:spPr>
          <a:xfrm>
            <a:off x="548650" y="2108200"/>
            <a:ext cx="10607100" cy="3760800"/>
          </a:xfrm>
          <a:prstGeom prst="rect">
            <a:avLst/>
          </a:prstGeom>
          <a:noFill/>
          <a:ln>
            <a:noFill/>
          </a:ln>
        </p:spPr>
        <p:txBody>
          <a:bodyPr spcFirstLastPara="1" wrap="square" lIns="0" tIns="45700" rIns="0" bIns="45700" anchor="t" anchorCtr="0">
            <a:normAutofit/>
          </a:bodyPr>
          <a:lstStyle/>
          <a:p>
            <a:pPr marL="91440" lvl="0" indent="-91440" algn="l" rtl="0">
              <a:lnSpc>
                <a:spcPct val="110000"/>
              </a:lnSpc>
              <a:spcBef>
                <a:spcPts val="0"/>
              </a:spcBef>
              <a:spcAft>
                <a:spcPts val="0"/>
              </a:spcAft>
              <a:buClr>
                <a:srgbClr val="00B050"/>
              </a:buClr>
              <a:buSzPts val="2400"/>
              <a:buFont typeface="Noto Sans Symbols"/>
              <a:buChar char="✔"/>
            </a:pPr>
            <a:r>
              <a:rPr lang="en-US" sz="2400" b="1">
                <a:solidFill>
                  <a:srgbClr val="00B050"/>
                </a:solidFill>
              </a:rPr>
              <a:t>All will be able to explain how nudge theory can be used by businesses to manage change</a:t>
            </a:r>
            <a:endParaRPr b="1">
              <a:solidFill>
                <a:srgbClr val="00B050"/>
              </a:solidFill>
            </a:endParaRPr>
          </a:p>
          <a:p>
            <a:pPr marL="91440" lvl="0" indent="-91440" algn="l" rtl="0">
              <a:lnSpc>
                <a:spcPct val="110000"/>
              </a:lnSpc>
              <a:spcBef>
                <a:spcPts val="1400"/>
              </a:spcBef>
              <a:spcAft>
                <a:spcPts val="0"/>
              </a:spcAft>
              <a:buClr>
                <a:srgbClr val="FF9900"/>
              </a:buClr>
              <a:buSzPts val="2400"/>
              <a:buFont typeface="Noto Sans Symbols"/>
              <a:buChar char="✔"/>
            </a:pPr>
            <a:r>
              <a:rPr lang="en-US" sz="2400" b="1">
                <a:solidFill>
                  <a:srgbClr val="FF9900"/>
                </a:solidFill>
              </a:rPr>
              <a:t>Most will be able to analyse the effectiveness of nudge theory as a managing change tool</a:t>
            </a:r>
            <a:endParaRPr sz="2400" b="1">
              <a:solidFill>
                <a:srgbClr val="FF9900"/>
              </a:solidFill>
            </a:endParaRPr>
          </a:p>
          <a:p>
            <a:pPr marL="91440" lvl="0" indent="-91440" algn="l" rtl="0">
              <a:lnSpc>
                <a:spcPct val="110000"/>
              </a:lnSpc>
              <a:spcBef>
                <a:spcPts val="1400"/>
              </a:spcBef>
              <a:spcAft>
                <a:spcPts val="0"/>
              </a:spcAft>
              <a:buClr>
                <a:srgbClr val="FF9900"/>
              </a:buClr>
              <a:buSzPts val="2400"/>
              <a:buFont typeface="Noto Sans Symbols"/>
              <a:buChar char="✔"/>
            </a:pPr>
            <a:r>
              <a:rPr lang="en-US" sz="2400" b="1">
                <a:solidFill>
                  <a:srgbClr val="FF0000"/>
                </a:solidFill>
                <a:highlight>
                  <a:schemeClr val="lt1"/>
                </a:highlight>
              </a:rPr>
              <a:t>Some will be able to compare and contrast change management theories and justify which are the most effective</a:t>
            </a:r>
            <a:endParaRPr b="1">
              <a:solidFill>
                <a:srgbClr val="FF0000"/>
              </a:solidFill>
              <a:highlight>
                <a:schemeClr val="lt1"/>
              </a:highlight>
            </a:endParaRPr>
          </a:p>
        </p:txBody>
      </p:sp>
      <p:pic>
        <p:nvPicPr>
          <p:cNvPr id="4" name="Picture 3">
            <a:extLst>
              <a:ext uri="{FF2B5EF4-FFF2-40B4-BE49-F238E27FC236}">
                <a16:creationId xmlns:a16="http://schemas.microsoft.com/office/drawing/2014/main" id="{FE84FC7B-CC87-4EA7-95A9-C0CEBE871EC3}"/>
              </a:ext>
            </a:extLst>
          </p:cNvPr>
          <p:cNvPicPr>
            <a:picLocks noChangeAspect="1"/>
          </p:cNvPicPr>
          <p:nvPr/>
        </p:nvPicPr>
        <p:blipFill>
          <a:blip r:embed="rId3"/>
          <a:stretch>
            <a:fillRect/>
          </a:stretch>
        </p:blipFill>
        <p:spPr>
          <a:xfrm>
            <a:off x="0" y="4064"/>
            <a:ext cx="12192000" cy="67210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4"/>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700"/>
              <a:buFont typeface="Arial"/>
              <a:buNone/>
            </a:pPr>
            <a:r>
              <a:rPr lang="en-US">
                <a:solidFill>
                  <a:schemeClr val="dk1"/>
                </a:solidFill>
              </a:rPr>
              <a:t>Starter</a:t>
            </a:r>
            <a:endParaRPr>
              <a:solidFill>
                <a:schemeClr val="dk1"/>
              </a:solidFill>
            </a:endParaRPr>
          </a:p>
        </p:txBody>
      </p:sp>
      <p:sp>
        <p:nvSpPr>
          <p:cNvPr id="101" name="Google Shape;101;p4"/>
          <p:cNvSpPr txBox="1">
            <a:spLocks noGrp="1"/>
          </p:cNvSpPr>
          <p:nvPr>
            <p:ph type="body" idx="1"/>
          </p:nvPr>
        </p:nvSpPr>
        <p:spPr>
          <a:xfrm>
            <a:off x="627001" y="2108200"/>
            <a:ext cx="8895900" cy="3760800"/>
          </a:xfrm>
          <a:prstGeom prst="rect">
            <a:avLst/>
          </a:prstGeom>
          <a:solidFill>
            <a:srgbClr val="FCE5CD"/>
          </a:solidFill>
          <a:ln>
            <a:noFill/>
          </a:ln>
        </p:spPr>
        <p:txBody>
          <a:bodyPr spcFirstLastPara="1" wrap="square" lIns="0" tIns="45700" rIns="0" bIns="45700" anchor="t" anchorCtr="0">
            <a:normAutofit/>
          </a:bodyPr>
          <a:lstStyle/>
          <a:p>
            <a:pPr marL="457200" lvl="0" indent="-361950" algn="l" rtl="0">
              <a:lnSpc>
                <a:spcPct val="110000"/>
              </a:lnSpc>
              <a:spcBef>
                <a:spcPts val="0"/>
              </a:spcBef>
              <a:spcAft>
                <a:spcPts val="0"/>
              </a:spcAft>
              <a:buSzPts val="2100"/>
              <a:buChar char=" "/>
            </a:pPr>
            <a:endParaRPr sz="2100"/>
          </a:p>
          <a:p>
            <a:pPr marL="457200" lvl="0" indent="-361950" algn="l" rtl="0">
              <a:lnSpc>
                <a:spcPct val="110000"/>
              </a:lnSpc>
              <a:spcBef>
                <a:spcPts val="0"/>
              </a:spcBef>
              <a:spcAft>
                <a:spcPts val="0"/>
              </a:spcAft>
              <a:buSzPts val="2100"/>
              <a:buChar char=" "/>
            </a:pPr>
            <a:r>
              <a:rPr lang="en-US" sz="2100"/>
              <a:t>What steps have the government taken to persuade people in the UK to stop smoking?</a:t>
            </a:r>
            <a:endParaRPr sz="2100"/>
          </a:p>
          <a:p>
            <a:pPr marL="457200" lvl="0" indent="-361950" algn="l" rtl="0">
              <a:lnSpc>
                <a:spcPct val="110000"/>
              </a:lnSpc>
              <a:spcBef>
                <a:spcPts val="0"/>
              </a:spcBef>
              <a:spcAft>
                <a:spcPts val="0"/>
              </a:spcAft>
              <a:buSzPts val="2100"/>
              <a:buChar char=" "/>
            </a:pPr>
            <a:endParaRPr sz="2100"/>
          </a:p>
          <a:p>
            <a:pPr marL="457200" lvl="0" indent="-361950" algn="l" rtl="0">
              <a:lnSpc>
                <a:spcPct val="110000"/>
              </a:lnSpc>
              <a:spcBef>
                <a:spcPts val="0"/>
              </a:spcBef>
              <a:spcAft>
                <a:spcPts val="0"/>
              </a:spcAft>
              <a:buSzPts val="2100"/>
              <a:buChar char=" "/>
            </a:pPr>
            <a:r>
              <a:rPr lang="en-US" sz="2100"/>
              <a:t>If you are not aware of any such strategies, can you think of ways that the government could persuade people? </a:t>
            </a:r>
            <a:endParaRPr sz="2100"/>
          </a:p>
          <a:p>
            <a:pPr marL="457200" lvl="0" indent="0" algn="l" rtl="0">
              <a:lnSpc>
                <a:spcPct val="110000"/>
              </a:lnSpc>
              <a:spcBef>
                <a:spcPts val="0"/>
              </a:spcBef>
              <a:spcAft>
                <a:spcPts val="0"/>
              </a:spcAft>
              <a:buSzPts val="1800"/>
              <a:buNone/>
            </a:pPr>
            <a:endParaRPr sz="2100"/>
          </a:p>
          <a:p>
            <a:pPr marL="457200" lvl="0" indent="0" algn="l" rtl="0">
              <a:lnSpc>
                <a:spcPct val="110000"/>
              </a:lnSpc>
              <a:spcBef>
                <a:spcPts val="0"/>
              </a:spcBef>
              <a:spcAft>
                <a:spcPts val="0"/>
              </a:spcAft>
              <a:buSzPts val="1800"/>
              <a:buNone/>
            </a:pPr>
            <a:endParaRPr sz="21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g107e09e094f_0_1"/>
          <p:cNvSpPr txBox="1">
            <a:spLocks noGrp="1"/>
          </p:cNvSpPr>
          <p:nvPr>
            <p:ph type="title"/>
          </p:nvPr>
        </p:nvSpPr>
        <p:spPr>
          <a:xfrm>
            <a:off x="1097280" y="286603"/>
            <a:ext cx="10058400" cy="14508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n-US"/>
              <a:t>Starter - answers	</a:t>
            </a:r>
            <a:endParaRPr/>
          </a:p>
        </p:txBody>
      </p:sp>
      <p:sp>
        <p:nvSpPr>
          <p:cNvPr id="108" name="Google Shape;108;g107e09e094f_0_1"/>
          <p:cNvSpPr txBox="1">
            <a:spLocks noGrp="1"/>
          </p:cNvSpPr>
          <p:nvPr>
            <p:ph type="body" idx="1"/>
          </p:nvPr>
        </p:nvSpPr>
        <p:spPr>
          <a:xfrm>
            <a:off x="1097280" y="2108201"/>
            <a:ext cx="10058400" cy="3760800"/>
          </a:xfrm>
          <a:prstGeom prst="rect">
            <a:avLst/>
          </a:prstGeom>
        </p:spPr>
        <p:txBody>
          <a:bodyPr spcFirstLastPara="1" wrap="square" lIns="0" tIns="45700" rIns="0" bIns="45700" anchor="t" anchorCtr="0">
            <a:normAutofit/>
          </a:bodyPr>
          <a:lstStyle/>
          <a:p>
            <a:pPr marL="0" lvl="0" indent="0" algn="l" rtl="0">
              <a:lnSpc>
                <a:spcPct val="100000"/>
              </a:lnSpc>
              <a:spcBef>
                <a:spcPts val="0"/>
              </a:spcBef>
              <a:spcAft>
                <a:spcPts val="0"/>
              </a:spcAft>
              <a:buClr>
                <a:schemeClr val="dk1"/>
              </a:buClr>
              <a:buSzPts val="1400"/>
              <a:buFont typeface="Arial"/>
              <a:buNone/>
            </a:pPr>
            <a:r>
              <a:rPr lang="en-US" sz="2700">
                <a:solidFill>
                  <a:schemeClr val="dk1"/>
                </a:solidFill>
              </a:rPr>
              <a:t>Some of the nudges used by the government include; </a:t>
            </a:r>
            <a:endParaRPr sz="2700">
              <a:solidFill>
                <a:schemeClr val="dk1"/>
              </a:solidFill>
            </a:endParaRPr>
          </a:p>
          <a:p>
            <a:pPr marL="457200" lvl="0" indent="-412750" algn="l" rtl="0">
              <a:lnSpc>
                <a:spcPct val="100000"/>
              </a:lnSpc>
              <a:spcBef>
                <a:spcPts val="0"/>
              </a:spcBef>
              <a:spcAft>
                <a:spcPts val="0"/>
              </a:spcAft>
              <a:buClr>
                <a:schemeClr val="dk1"/>
              </a:buClr>
              <a:buSzPts val="2900"/>
              <a:buChar char="-"/>
            </a:pPr>
            <a:r>
              <a:rPr lang="en-US" sz="2700">
                <a:solidFill>
                  <a:schemeClr val="dk1"/>
                </a:solidFill>
              </a:rPr>
              <a:t>the removal of coloured packaging,</a:t>
            </a:r>
            <a:endParaRPr sz="2700">
              <a:solidFill>
                <a:schemeClr val="dk1"/>
              </a:solidFill>
            </a:endParaRPr>
          </a:p>
          <a:p>
            <a:pPr marL="457200" lvl="0" indent="-412750" algn="l" rtl="0">
              <a:lnSpc>
                <a:spcPct val="100000"/>
              </a:lnSpc>
              <a:spcBef>
                <a:spcPts val="0"/>
              </a:spcBef>
              <a:spcAft>
                <a:spcPts val="0"/>
              </a:spcAft>
              <a:buClr>
                <a:schemeClr val="dk1"/>
              </a:buClr>
              <a:buSzPts val="2900"/>
              <a:buChar char="-"/>
            </a:pPr>
            <a:r>
              <a:rPr lang="en-US" sz="2700">
                <a:solidFill>
                  <a:schemeClr val="dk1"/>
                </a:solidFill>
              </a:rPr>
              <a:t>pictures on packets of scary/ugly impacts of smoking,</a:t>
            </a:r>
            <a:endParaRPr sz="2700">
              <a:solidFill>
                <a:schemeClr val="dk1"/>
              </a:solidFill>
            </a:endParaRPr>
          </a:p>
          <a:p>
            <a:pPr marL="457200" lvl="0" indent="-412750" algn="l" rtl="0">
              <a:lnSpc>
                <a:spcPct val="100000"/>
              </a:lnSpc>
              <a:spcBef>
                <a:spcPts val="0"/>
              </a:spcBef>
              <a:spcAft>
                <a:spcPts val="0"/>
              </a:spcAft>
              <a:buClr>
                <a:schemeClr val="dk1"/>
              </a:buClr>
              <a:buSzPts val="2900"/>
              <a:buChar char="-"/>
            </a:pPr>
            <a:r>
              <a:rPr lang="en-US" sz="2700">
                <a:solidFill>
                  <a:schemeClr val="dk1"/>
                </a:solidFill>
              </a:rPr>
              <a:t>advertisements on ill effects of smoking,</a:t>
            </a:r>
            <a:endParaRPr sz="2700">
              <a:solidFill>
                <a:schemeClr val="dk1"/>
              </a:solidFill>
            </a:endParaRPr>
          </a:p>
          <a:p>
            <a:pPr marL="457200" lvl="0" indent="-400050" algn="l" rtl="0">
              <a:lnSpc>
                <a:spcPct val="100000"/>
              </a:lnSpc>
              <a:spcBef>
                <a:spcPts val="0"/>
              </a:spcBef>
              <a:spcAft>
                <a:spcPts val="0"/>
              </a:spcAft>
              <a:buClr>
                <a:schemeClr val="dk1"/>
              </a:buClr>
              <a:buSzPts val="2700"/>
              <a:buChar char="-"/>
            </a:pPr>
            <a:r>
              <a:rPr lang="en-US" sz="2700">
                <a:solidFill>
                  <a:schemeClr val="dk1"/>
                </a:solidFill>
              </a:rPr>
              <a:t>removal of smoking advertisements on tv.</a:t>
            </a:r>
            <a:endParaRPr sz="2700">
              <a:solidFill>
                <a:schemeClr val="dk1"/>
              </a:solidFill>
            </a:endParaRPr>
          </a:p>
          <a:p>
            <a:pPr marL="0" lvl="0" indent="0" algn="l" rtl="0">
              <a:lnSpc>
                <a:spcPct val="100000"/>
              </a:lnSpc>
              <a:spcBef>
                <a:spcPts val="0"/>
              </a:spcBef>
              <a:spcAft>
                <a:spcPts val="0"/>
              </a:spcAft>
              <a:buNone/>
            </a:pPr>
            <a:endParaRPr sz="2700">
              <a:solidFill>
                <a:schemeClr val="dk1"/>
              </a:solidFill>
            </a:endParaRPr>
          </a:p>
          <a:p>
            <a:pPr marL="0" lvl="0" indent="0" algn="l" rtl="0">
              <a:lnSpc>
                <a:spcPct val="100000"/>
              </a:lnSpc>
              <a:spcBef>
                <a:spcPts val="0"/>
              </a:spcBef>
              <a:spcAft>
                <a:spcPts val="0"/>
              </a:spcAft>
              <a:buNone/>
            </a:pPr>
            <a:r>
              <a:rPr lang="en-US" sz="2700" b="1" u="sng">
                <a:solidFill>
                  <a:schemeClr val="dk1"/>
                </a:solidFill>
              </a:rPr>
              <a:t>Challenge</a:t>
            </a:r>
            <a:r>
              <a:rPr lang="en-US" sz="2700">
                <a:solidFill>
                  <a:schemeClr val="dk1"/>
                </a:solidFill>
              </a:rPr>
              <a:t>: Have these been effective? Why or why not?</a:t>
            </a:r>
            <a:endParaRPr sz="2700">
              <a:solidFill>
                <a:schemeClr val="dk1"/>
              </a:solidFill>
            </a:endParaRPr>
          </a:p>
        </p:txBody>
      </p:sp>
      <p:pic>
        <p:nvPicPr>
          <p:cNvPr id="109" name="Google Shape;109;g107e09e094f_0_1"/>
          <p:cNvPicPr preferRelativeResize="0"/>
          <p:nvPr/>
        </p:nvPicPr>
        <p:blipFill>
          <a:blip r:embed="rId3">
            <a:alphaModFix/>
          </a:blip>
          <a:stretch>
            <a:fillRect/>
          </a:stretch>
        </p:blipFill>
        <p:spPr>
          <a:xfrm>
            <a:off x="10134050" y="98675"/>
            <a:ext cx="1749325" cy="17493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ge1d33da23d_0_12"/>
          <p:cNvSpPr txBox="1">
            <a:spLocks noGrp="1"/>
          </p:cNvSpPr>
          <p:nvPr>
            <p:ph type="title"/>
          </p:nvPr>
        </p:nvSpPr>
        <p:spPr>
          <a:xfrm>
            <a:off x="1097280" y="286603"/>
            <a:ext cx="10058400" cy="14508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ts val="1800"/>
              <a:buNone/>
            </a:pPr>
            <a:r>
              <a:rPr lang="en-US">
                <a:solidFill>
                  <a:schemeClr val="dk1"/>
                </a:solidFill>
              </a:rPr>
              <a:t>Key terms/concepts</a:t>
            </a:r>
            <a:endParaRPr>
              <a:solidFill>
                <a:schemeClr val="dk1"/>
              </a:solidFill>
            </a:endParaRPr>
          </a:p>
        </p:txBody>
      </p:sp>
      <p:sp>
        <p:nvSpPr>
          <p:cNvPr id="116" name="Google Shape;116;ge1d33da23d_0_12"/>
          <p:cNvSpPr txBox="1">
            <a:spLocks noGrp="1"/>
          </p:cNvSpPr>
          <p:nvPr>
            <p:ph type="body" idx="1"/>
          </p:nvPr>
        </p:nvSpPr>
        <p:spPr>
          <a:xfrm>
            <a:off x="2489699" y="1972350"/>
            <a:ext cx="5287500" cy="4276500"/>
          </a:xfrm>
          <a:prstGeom prst="rect">
            <a:avLst/>
          </a:prstGeom>
          <a:solidFill>
            <a:srgbClr val="CFE2F3"/>
          </a:solidFill>
          <a:ln>
            <a:noFill/>
          </a:ln>
        </p:spPr>
        <p:txBody>
          <a:bodyPr spcFirstLastPara="1" wrap="square" lIns="0" tIns="45700" rIns="0" bIns="45700" anchor="t" anchorCtr="0">
            <a:normAutofit/>
          </a:bodyPr>
          <a:lstStyle/>
          <a:p>
            <a:pPr marL="457200" lvl="0" indent="-363679" algn="l" rtl="0">
              <a:lnSpc>
                <a:spcPct val="110000"/>
              </a:lnSpc>
              <a:spcBef>
                <a:spcPts val="0"/>
              </a:spcBef>
              <a:spcAft>
                <a:spcPts val="0"/>
              </a:spcAft>
              <a:buClr>
                <a:schemeClr val="dk1"/>
              </a:buClr>
              <a:buSzPts val="2743"/>
              <a:buChar char="❏"/>
            </a:pPr>
            <a:r>
              <a:rPr lang="en-US" sz="2743" b="1">
                <a:solidFill>
                  <a:schemeClr val="dk1"/>
                </a:solidFill>
              </a:rPr>
              <a:t>Nudge</a:t>
            </a:r>
            <a:endParaRPr sz="2743" b="1">
              <a:solidFill>
                <a:schemeClr val="dk1"/>
              </a:solidFill>
            </a:endParaRPr>
          </a:p>
          <a:p>
            <a:pPr marL="457200" lvl="0" indent="-363679" algn="l" rtl="0">
              <a:lnSpc>
                <a:spcPct val="110000"/>
              </a:lnSpc>
              <a:spcBef>
                <a:spcPts val="0"/>
              </a:spcBef>
              <a:spcAft>
                <a:spcPts val="0"/>
              </a:spcAft>
              <a:buClr>
                <a:schemeClr val="dk1"/>
              </a:buClr>
              <a:buSzPts val="2743"/>
              <a:buChar char="❏"/>
            </a:pPr>
            <a:r>
              <a:rPr lang="en-US" sz="2743" b="1">
                <a:solidFill>
                  <a:schemeClr val="dk1"/>
                </a:solidFill>
              </a:rPr>
              <a:t>Behavioural economics</a:t>
            </a:r>
            <a:endParaRPr sz="2743" b="1">
              <a:solidFill>
                <a:schemeClr val="dk1"/>
              </a:solidFill>
            </a:endParaRPr>
          </a:p>
          <a:p>
            <a:pPr marL="457200" lvl="0" indent="-363679" algn="l" rtl="0">
              <a:lnSpc>
                <a:spcPct val="110000"/>
              </a:lnSpc>
              <a:spcBef>
                <a:spcPts val="0"/>
              </a:spcBef>
              <a:spcAft>
                <a:spcPts val="0"/>
              </a:spcAft>
              <a:buClr>
                <a:schemeClr val="dk1"/>
              </a:buClr>
              <a:buSzPts val="2743"/>
              <a:buChar char="❏"/>
            </a:pPr>
            <a:r>
              <a:rPr lang="en-US" sz="2743" b="1">
                <a:solidFill>
                  <a:schemeClr val="dk1"/>
                </a:solidFill>
              </a:rPr>
              <a:t>Change theory</a:t>
            </a:r>
            <a:endParaRPr sz="2743" b="1">
              <a:solidFill>
                <a:schemeClr val="dk1"/>
              </a:solidFill>
            </a:endParaRPr>
          </a:p>
          <a:p>
            <a:pPr marL="457200" lvl="0" indent="-363679" algn="l" rtl="0">
              <a:lnSpc>
                <a:spcPct val="110000"/>
              </a:lnSpc>
              <a:spcBef>
                <a:spcPts val="0"/>
              </a:spcBef>
              <a:spcAft>
                <a:spcPts val="0"/>
              </a:spcAft>
              <a:buClr>
                <a:schemeClr val="dk1"/>
              </a:buClr>
              <a:buSzPts val="2743"/>
              <a:buChar char="❏"/>
            </a:pPr>
            <a:r>
              <a:rPr lang="en-US" sz="2743" b="1">
                <a:solidFill>
                  <a:schemeClr val="dk1"/>
                </a:solidFill>
              </a:rPr>
              <a:t>Social norms</a:t>
            </a:r>
            <a:endParaRPr sz="2743" b="1">
              <a:solidFill>
                <a:schemeClr val="dk1"/>
              </a:solidFill>
            </a:endParaRPr>
          </a:p>
          <a:p>
            <a:pPr marL="457200" lvl="0" indent="-363679" algn="l" rtl="0">
              <a:lnSpc>
                <a:spcPct val="110000"/>
              </a:lnSpc>
              <a:spcBef>
                <a:spcPts val="0"/>
              </a:spcBef>
              <a:spcAft>
                <a:spcPts val="0"/>
              </a:spcAft>
              <a:buClr>
                <a:schemeClr val="dk1"/>
              </a:buClr>
              <a:buSzPts val="2743"/>
              <a:buChar char="❏"/>
            </a:pPr>
            <a:r>
              <a:rPr lang="en-US" sz="2743" b="1">
                <a:solidFill>
                  <a:schemeClr val="dk1"/>
                </a:solidFill>
              </a:rPr>
              <a:t>Communication</a:t>
            </a:r>
            <a:endParaRPr sz="2743" b="1">
              <a:solidFill>
                <a:schemeClr val="dk1"/>
              </a:solidFill>
            </a:endParaRPr>
          </a:p>
          <a:p>
            <a:pPr marL="457200" lvl="0" indent="-363679" algn="l" rtl="0">
              <a:lnSpc>
                <a:spcPct val="110000"/>
              </a:lnSpc>
              <a:spcBef>
                <a:spcPts val="0"/>
              </a:spcBef>
              <a:spcAft>
                <a:spcPts val="0"/>
              </a:spcAft>
              <a:buClr>
                <a:schemeClr val="dk1"/>
              </a:buClr>
              <a:buSzPts val="2743"/>
              <a:buChar char="❏"/>
            </a:pPr>
            <a:r>
              <a:rPr lang="en-US" sz="2743" b="1">
                <a:solidFill>
                  <a:schemeClr val="dk1"/>
                </a:solidFill>
              </a:rPr>
              <a:t>Managing change</a:t>
            </a:r>
            <a:endParaRPr sz="2743" b="1">
              <a:solidFill>
                <a:schemeClr val="dk1"/>
              </a:solidFill>
            </a:endParaRPr>
          </a:p>
          <a:p>
            <a:pPr marL="457200" lvl="0" indent="-363679" algn="l" rtl="0">
              <a:lnSpc>
                <a:spcPct val="110000"/>
              </a:lnSpc>
              <a:spcBef>
                <a:spcPts val="0"/>
              </a:spcBef>
              <a:spcAft>
                <a:spcPts val="0"/>
              </a:spcAft>
              <a:buClr>
                <a:schemeClr val="dk1"/>
              </a:buClr>
              <a:buSzPts val="2743"/>
              <a:buChar char="❏"/>
            </a:pPr>
            <a:r>
              <a:rPr lang="en-US" sz="2743" b="1">
                <a:solidFill>
                  <a:schemeClr val="dk1"/>
                </a:solidFill>
              </a:rPr>
              <a:t>Government policy</a:t>
            </a:r>
            <a:endParaRPr sz="2743" b="1">
              <a:solidFill>
                <a:schemeClr val="dk1"/>
              </a:solidFill>
            </a:endParaRPr>
          </a:p>
          <a:p>
            <a:pPr marL="457200" lvl="0" indent="-363679" algn="l" rtl="0">
              <a:lnSpc>
                <a:spcPct val="110000"/>
              </a:lnSpc>
              <a:spcBef>
                <a:spcPts val="0"/>
              </a:spcBef>
              <a:spcAft>
                <a:spcPts val="0"/>
              </a:spcAft>
              <a:buClr>
                <a:schemeClr val="dk1"/>
              </a:buClr>
              <a:buSzPts val="2743"/>
              <a:buChar char="❏"/>
            </a:pPr>
            <a:r>
              <a:rPr lang="en-US" sz="2743" b="1">
                <a:solidFill>
                  <a:schemeClr val="dk1"/>
                </a:solidFill>
              </a:rPr>
              <a:t>Intervention</a:t>
            </a:r>
            <a:endParaRPr sz="2743" b="1">
              <a:solidFill>
                <a:schemeClr val="dk1"/>
              </a:solidFill>
            </a:endParaRPr>
          </a:p>
          <a:p>
            <a:pPr marL="457200" lvl="0" indent="0" algn="l" rtl="0">
              <a:lnSpc>
                <a:spcPct val="110000"/>
              </a:lnSpc>
              <a:spcBef>
                <a:spcPts val="0"/>
              </a:spcBef>
              <a:spcAft>
                <a:spcPts val="0"/>
              </a:spcAft>
              <a:buNone/>
            </a:pPr>
            <a:endParaRPr sz="2743" b="1">
              <a:solidFill>
                <a:schemeClr val="dk1"/>
              </a:solidFill>
            </a:endParaRPr>
          </a:p>
          <a:p>
            <a:pPr marL="0" lvl="0" indent="0" algn="l" rtl="0">
              <a:lnSpc>
                <a:spcPct val="110000"/>
              </a:lnSpc>
              <a:spcBef>
                <a:spcPts val="1200"/>
              </a:spcBef>
              <a:spcAft>
                <a:spcPts val="200"/>
              </a:spcAft>
              <a:buSzPts val="2323"/>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gfd77c527d9_2_57"/>
          <p:cNvSpPr txBox="1">
            <a:spLocks noGrp="1"/>
          </p:cNvSpPr>
          <p:nvPr>
            <p:ph type="title"/>
          </p:nvPr>
        </p:nvSpPr>
        <p:spPr>
          <a:xfrm>
            <a:off x="1097280" y="286603"/>
            <a:ext cx="10058400" cy="14508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ts val="1800"/>
              <a:buNone/>
            </a:pPr>
            <a:r>
              <a:rPr lang="en-US"/>
              <a:t>Nudge Theory</a:t>
            </a:r>
            <a:endParaRPr/>
          </a:p>
        </p:txBody>
      </p:sp>
      <p:sp>
        <p:nvSpPr>
          <p:cNvPr id="123" name="Google Shape;123;gfd77c527d9_2_57"/>
          <p:cNvSpPr/>
          <p:nvPr/>
        </p:nvSpPr>
        <p:spPr>
          <a:xfrm>
            <a:off x="1097275" y="2183900"/>
            <a:ext cx="9520800" cy="3693300"/>
          </a:xfrm>
          <a:prstGeom prst="roundRect">
            <a:avLst>
              <a:gd name="adj" fmla="val 16667"/>
            </a:avLst>
          </a:prstGeom>
          <a:solidFill>
            <a:schemeClr val="lt1"/>
          </a:solidFill>
          <a:ln w="15875" cap="flat" cmpd="sng">
            <a:solidFill>
              <a:srgbClr val="717A85"/>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5000"/>
              <a:buFont typeface="Arial"/>
              <a:buNone/>
            </a:pPr>
            <a:r>
              <a:rPr lang="en-US" sz="2400" b="1">
                <a:solidFill>
                  <a:srgbClr val="FF0000"/>
                </a:solidFill>
              </a:rPr>
              <a:t>Nudge theory</a:t>
            </a:r>
            <a:r>
              <a:rPr lang="en-US" sz="2400"/>
              <a:t> explains how nudges can be used to influence human behaviour and interaction. Many governments and organisations can use nudges to influence or change the actions of individuals or groups of people.</a:t>
            </a:r>
            <a:endParaRPr sz="2400"/>
          </a:p>
          <a:p>
            <a:pPr marL="0" marR="0" lvl="0" indent="0" algn="l" rtl="0">
              <a:lnSpc>
                <a:spcPct val="100000"/>
              </a:lnSpc>
              <a:spcBef>
                <a:spcPts val="0"/>
              </a:spcBef>
              <a:spcAft>
                <a:spcPts val="0"/>
              </a:spcAft>
              <a:buClr>
                <a:srgbClr val="000000"/>
              </a:buClr>
              <a:buSzPts val="5000"/>
              <a:buFont typeface="Arial"/>
              <a:buNone/>
            </a:pPr>
            <a:endParaRPr sz="2400"/>
          </a:p>
          <a:p>
            <a:pPr marL="0" marR="0" lvl="0" indent="0" algn="l" rtl="0">
              <a:lnSpc>
                <a:spcPct val="100000"/>
              </a:lnSpc>
              <a:spcBef>
                <a:spcPts val="0"/>
              </a:spcBef>
              <a:spcAft>
                <a:spcPts val="0"/>
              </a:spcAft>
              <a:buClr>
                <a:srgbClr val="000000"/>
              </a:buClr>
              <a:buSzPts val="5000"/>
              <a:buFont typeface="Arial"/>
              <a:buNone/>
            </a:pPr>
            <a:r>
              <a:rPr lang="en-US" sz="2400"/>
              <a:t>Watch the following video on nudge theory and write down two examples of nudge theory in action.</a:t>
            </a:r>
            <a:endParaRPr sz="2400"/>
          </a:p>
          <a:p>
            <a:pPr marL="0" marR="0" lvl="0" indent="0" algn="l" rtl="0">
              <a:lnSpc>
                <a:spcPct val="100000"/>
              </a:lnSpc>
              <a:spcBef>
                <a:spcPts val="0"/>
              </a:spcBef>
              <a:spcAft>
                <a:spcPts val="0"/>
              </a:spcAft>
              <a:buClr>
                <a:srgbClr val="000000"/>
              </a:buClr>
              <a:buSzPts val="5000"/>
              <a:buFont typeface="Arial"/>
              <a:buNone/>
            </a:pPr>
            <a:r>
              <a:rPr lang="en-US" sz="2400" u="sng">
                <a:solidFill>
                  <a:schemeClr val="hlink"/>
                </a:solidFill>
                <a:hlinkClick r:id="rId3"/>
              </a:rPr>
              <a:t>https://www.youtube.com/watch?v=2eTRaLe0ocU</a:t>
            </a:r>
            <a:endParaRPr sz="2400"/>
          </a:p>
          <a:p>
            <a:pPr marL="0" marR="0" lvl="0" indent="0" algn="ctr" rtl="0">
              <a:lnSpc>
                <a:spcPct val="100000"/>
              </a:lnSpc>
              <a:spcBef>
                <a:spcPts val="0"/>
              </a:spcBef>
              <a:spcAft>
                <a:spcPts val="0"/>
              </a:spcAft>
              <a:buClr>
                <a:srgbClr val="000000"/>
              </a:buClr>
              <a:buSzPts val="5000"/>
              <a:buFont typeface="Arial"/>
              <a:buNone/>
            </a:pPr>
            <a:endParaRPr sz="24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g10601a1e0f5_0_0"/>
          <p:cNvSpPr txBox="1">
            <a:spLocks noGrp="1"/>
          </p:cNvSpPr>
          <p:nvPr>
            <p:ph type="title"/>
          </p:nvPr>
        </p:nvSpPr>
        <p:spPr>
          <a:xfrm>
            <a:off x="1097280" y="286603"/>
            <a:ext cx="10058400" cy="14508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n-US" sz="4600"/>
              <a:t>Worksheet - Create your own nudges</a:t>
            </a:r>
            <a:endParaRPr sz="4600"/>
          </a:p>
        </p:txBody>
      </p:sp>
      <p:graphicFrame>
        <p:nvGraphicFramePr>
          <p:cNvPr id="130" name="Google Shape;130;g10601a1e0f5_0_0"/>
          <p:cNvGraphicFramePr/>
          <p:nvPr/>
        </p:nvGraphicFramePr>
        <p:xfrm>
          <a:off x="952500" y="2476500"/>
          <a:ext cx="3000000" cy="3000000"/>
        </p:xfrm>
        <a:graphic>
          <a:graphicData uri="http://schemas.openxmlformats.org/drawingml/2006/table">
            <a:tbl>
              <a:tblPr>
                <a:noFill/>
                <a:tableStyleId>{DE406460-3856-46E0-8EBA-3EB5DF7D6C27}</a:tableStyleId>
              </a:tblPr>
              <a:tblGrid>
                <a:gridCol w="5143500">
                  <a:extLst>
                    <a:ext uri="{9D8B030D-6E8A-4147-A177-3AD203B41FA5}">
                      <a16:colId xmlns:a16="http://schemas.microsoft.com/office/drawing/2014/main" val="20000"/>
                    </a:ext>
                  </a:extLst>
                </a:gridCol>
                <a:gridCol w="5143500">
                  <a:extLst>
                    <a:ext uri="{9D8B030D-6E8A-4147-A177-3AD203B41FA5}">
                      <a16:colId xmlns:a16="http://schemas.microsoft.com/office/drawing/2014/main" val="20001"/>
                    </a:ext>
                  </a:extLst>
                </a:gridCol>
              </a:tblGrid>
              <a:tr h="381000">
                <a:tc>
                  <a:txBody>
                    <a:bodyPr/>
                    <a:lstStyle/>
                    <a:p>
                      <a:pPr marL="0" lvl="0" indent="0" algn="l" rtl="0">
                        <a:spcBef>
                          <a:spcPts val="0"/>
                        </a:spcBef>
                        <a:spcAft>
                          <a:spcPts val="0"/>
                        </a:spcAft>
                        <a:buNone/>
                      </a:pPr>
                      <a:r>
                        <a:rPr lang="en-US" sz="1500" b="1"/>
                        <a:t>Enforced change:</a:t>
                      </a:r>
                      <a:endParaRPr sz="1500" b="1"/>
                    </a:p>
                  </a:txBody>
                  <a:tcPr marL="91425" marR="91425" marT="91425" marB="91425"/>
                </a:tc>
                <a:tc>
                  <a:txBody>
                    <a:bodyPr/>
                    <a:lstStyle/>
                    <a:p>
                      <a:pPr marL="0" lvl="0" indent="0" algn="l" rtl="0">
                        <a:spcBef>
                          <a:spcPts val="0"/>
                        </a:spcBef>
                        <a:spcAft>
                          <a:spcPts val="0"/>
                        </a:spcAft>
                        <a:buNone/>
                      </a:pPr>
                      <a:r>
                        <a:rPr lang="en-US" sz="1500" b="1"/>
                        <a:t>Your suggested nudges:</a:t>
                      </a:r>
                      <a:endParaRPr sz="1500" b="1"/>
                    </a:p>
                  </a:txBody>
                  <a:tcPr marL="91425" marR="91425" marT="91425" marB="91425"/>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r>
                        <a:rPr lang="en-US"/>
                        <a:t>Instructing a small child to clean his or her room</a:t>
                      </a:r>
                      <a:endParaRPr/>
                    </a:p>
                  </a:txBody>
                  <a:tcPr marL="91425" marR="91425" marT="91425" marB="91425"/>
                </a:tc>
                <a:tc>
                  <a:txBody>
                    <a:bodyPr/>
                    <a:lstStyle/>
                    <a:p>
                      <a:pPr marL="0" lvl="0" indent="0" algn="l" rtl="0">
                        <a:spcBef>
                          <a:spcPts val="0"/>
                        </a:spcBef>
                        <a:spcAft>
                          <a:spcPts val="0"/>
                        </a:spcAft>
                        <a:buNone/>
                      </a:pPr>
                      <a:r>
                        <a:rPr lang="en-US"/>
                        <a:t>E.g. playing a room tidying game with them</a:t>
                      </a:r>
                      <a:endParaRPr/>
                    </a:p>
                  </a:txBody>
                  <a:tcPr marL="91425" marR="91425" marT="91425" marB="91425"/>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r>
                        <a:rPr lang="en-US"/>
                        <a:t>Erecting signs saying ‘no littering’ and warning of fines</a:t>
                      </a: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extLst>
                  <a:ext uri="{0D108BD9-81ED-4DB2-BD59-A6C34878D82A}">
                    <a16:rowId xmlns:a16="http://schemas.microsoft.com/office/drawing/2014/main" val="10002"/>
                  </a:ext>
                </a:extLst>
              </a:tr>
              <a:tr h="381000">
                <a:tc>
                  <a:txBody>
                    <a:bodyPr/>
                    <a:lstStyle/>
                    <a:p>
                      <a:pPr marL="0" lvl="0" indent="0" algn="l" rtl="0">
                        <a:spcBef>
                          <a:spcPts val="0"/>
                        </a:spcBef>
                        <a:spcAft>
                          <a:spcPts val="0"/>
                        </a:spcAft>
                        <a:buNone/>
                      </a:pPr>
                      <a:r>
                        <a:rPr lang="en-US"/>
                        <a:t>Counting calories to lose weight</a:t>
                      </a: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extLst>
                  <a:ext uri="{0D108BD9-81ED-4DB2-BD59-A6C34878D82A}">
                    <a16:rowId xmlns:a16="http://schemas.microsoft.com/office/drawing/2014/main" val="10003"/>
                  </a:ext>
                </a:extLst>
              </a:tr>
              <a:tr h="381000">
                <a:tc>
                  <a:txBody>
                    <a:bodyPr/>
                    <a:lstStyle/>
                    <a:p>
                      <a:pPr marL="0" lvl="0" indent="0" algn="l" rtl="0">
                        <a:spcBef>
                          <a:spcPts val="0"/>
                        </a:spcBef>
                        <a:spcAft>
                          <a:spcPts val="0"/>
                        </a:spcAft>
                        <a:buNone/>
                      </a:pPr>
                      <a:r>
                        <a:rPr lang="en-US"/>
                        <a:t>Weekly food shop budgeting</a:t>
                      </a: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extLst>
                  <a:ext uri="{0D108BD9-81ED-4DB2-BD59-A6C34878D82A}">
                    <a16:rowId xmlns:a16="http://schemas.microsoft.com/office/drawing/2014/main" val="10004"/>
                  </a:ext>
                </a:extLst>
              </a:tr>
              <a:tr h="381000">
                <a:tc>
                  <a:txBody>
                    <a:bodyPr/>
                    <a:lstStyle/>
                    <a:p>
                      <a:pPr marL="0" lvl="0" indent="0" algn="l" rtl="0">
                        <a:spcBef>
                          <a:spcPts val="0"/>
                        </a:spcBef>
                        <a:spcAft>
                          <a:spcPts val="0"/>
                        </a:spcAft>
                        <a:buNone/>
                      </a:pPr>
                      <a:r>
                        <a:rPr lang="en-US"/>
                        <a:t>Joining a gym</a:t>
                      </a: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extLst>
                  <a:ext uri="{0D108BD9-81ED-4DB2-BD59-A6C34878D82A}">
                    <a16:rowId xmlns:a16="http://schemas.microsoft.com/office/drawing/2014/main" val="10005"/>
                  </a:ext>
                </a:extLst>
              </a:tr>
              <a:tr h="381000">
                <a:tc>
                  <a:txBody>
                    <a:bodyPr/>
                    <a:lstStyle/>
                    <a:p>
                      <a:pPr marL="0" lvl="0" indent="0" algn="l" rtl="0">
                        <a:spcBef>
                          <a:spcPts val="0"/>
                        </a:spcBef>
                        <a:spcAft>
                          <a:spcPts val="0"/>
                        </a:spcAft>
                        <a:buNone/>
                      </a:pPr>
                      <a:r>
                        <a:rPr lang="en-US"/>
                        <a:t>Eat more vegetables</a:t>
                      </a: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extLst>
                  <a:ext uri="{0D108BD9-81ED-4DB2-BD59-A6C34878D82A}">
                    <a16:rowId xmlns:a16="http://schemas.microsoft.com/office/drawing/2014/main" val="10006"/>
                  </a:ext>
                </a:extLst>
              </a:tr>
              <a:tr h="381000">
                <a:tc>
                  <a:txBody>
                    <a:bodyPr/>
                    <a:lstStyle/>
                    <a:p>
                      <a:pPr marL="0" lvl="0" indent="0" algn="l" rtl="0">
                        <a:spcBef>
                          <a:spcPts val="0"/>
                        </a:spcBef>
                        <a:spcAft>
                          <a:spcPts val="0"/>
                        </a:spcAft>
                        <a:buNone/>
                      </a:pPr>
                      <a:r>
                        <a:rPr lang="en-US"/>
                        <a:t>Get drivers to drive at the speed limit with fines</a:t>
                      </a: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extLst>
                  <a:ext uri="{0D108BD9-81ED-4DB2-BD59-A6C34878D82A}">
                    <a16:rowId xmlns:a16="http://schemas.microsoft.com/office/drawing/2014/main" val="10007"/>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g10601a1e0f5_0_12"/>
          <p:cNvSpPr txBox="1">
            <a:spLocks noGrp="1"/>
          </p:cNvSpPr>
          <p:nvPr>
            <p:ph type="title"/>
          </p:nvPr>
        </p:nvSpPr>
        <p:spPr>
          <a:xfrm>
            <a:off x="1097280" y="286603"/>
            <a:ext cx="10058400" cy="14508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n-US"/>
              <a:t>Using nudge theory in change management - case study</a:t>
            </a:r>
            <a:endParaRPr/>
          </a:p>
        </p:txBody>
      </p:sp>
      <p:sp>
        <p:nvSpPr>
          <p:cNvPr id="137" name="Google Shape;137;g10601a1e0f5_0_12"/>
          <p:cNvSpPr txBox="1">
            <a:spLocks noGrp="1"/>
          </p:cNvSpPr>
          <p:nvPr>
            <p:ph type="body" idx="1"/>
          </p:nvPr>
        </p:nvSpPr>
        <p:spPr>
          <a:xfrm>
            <a:off x="1097280" y="2108201"/>
            <a:ext cx="10058400" cy="3760800"/>
          </a:xfrm>
          <a:prstGeom prst="rect">
            <a:avLst/>
          </a:prstGeom>
        </p:spPr>
        <p:txBody>
          <a:bodyPr spcFirstLastPara="1" wrap="square" lIns="0" tIns="45700" rIns="0" bIns="45700" anchor="t" anchorCtr="0">
            <a:normAutofit fontScale="85000" lnSpcReduction="20000"/>
          </a:bodyPr>
          <a:lstStyle/>
          <a:p>
            <a:pPr marL="457200" lvl="0" indent="-369570" algn="l" rtl="0">
              <a:spcBef>
                <a:spcPts val="1200"/>
              </a:spcBef>
              <a:spcAft>
                <a:spcPts val="0"/>
              </a:spcAft>
              <a:buSzPct val="100000"/>
              <a:buChar char="●"/>
            </a:pPr>
            <a:r>
              <a:rPr lang="en-US" sz="2400">
                <a:solidFill>
                  <a:srgbClr val="222222"/>
                </a:solidFill>
                <a:latin typeface="Times New Roman"/>
                <a:ea typeface="Times New Roman"/>
                <a:cs typeface="Times New Roman"/>
                <a:sym typeface="Times New Roman"/>
              </a:rPr>
              <a:t>Amazon are a company that employees hundreds of thousands of employees in its massive warehouse network.</a:t>
            </a:r>
            <a:endParaRPr sz="2400"/>
          </a:p>
          <a:p>
            <a:pPr marL="457200" lvl="0" indent="-334327" algn="l" rtl="0">
              <a:spcBef>
                <a:spcPts val="0"/>
              </a:spcBef>
              <a:spcAft>
                <a:spcPts val="0"/>
              </a:spcAft>
              <a:buSzPct val="75000"/>
              <a:buChar char="●"/>
            </a:pPr>
            <a:r>
              <a:rPr lang="en-US" sz="2400">
                <a:latin typeface="Times New Roman"/>
                <a:ea typeface="Times New Roman"/>
                <a:cs typeface="Times New Roman"/>
                <a:sym typeface="Times New Roman"/>
              </a:rPr>
              <a:t>They are also </a:t>
            </a:r>
            <a:r>
              <a:rPr lang="en-US" sz="2400">
                <a:solidFill>
                  <a:srgbClr val="222222"/>
                </a:solidFill>
                <a:latin typeface="Times New Roman"/>
                <a:ea typeface="Times New Roman"/>
                <a:cs typeface="Times New Roman"/>
                <a:sym typeface="Times New Roman"/>
              </a:rPr>
              <a:t>a company whose investment in robots and other automation technologies have transformed the workplace and this is causing significant change to how human workers are utilised.</a:t>
            </a:r>
            <a:endParaRPr sz="2400">
              <a:solidFill>
                <a:srgbClr val="222222"/>
              </a:solidFill>
              <a:latin typeface="Times New Roman"/>
              <a:ea typeface="Times New Roman"/>
              <a:cs typeface="Times New Roman"/>
              <a:sym typeface="Times New Roman"/>
            </a:endParaRPr>
          </a:p>
          <a:p>
            <a:pPr marL="457200" lvl="0" indent="0" algn="l" rtl="0">
              <a:spcBef>
                <a:spcPts val="1200"/>
              </a:spcBef>
              <a:spcAft>
                <a:spcPts val="0"/>
              </a:spcAft>
              <a:buNone/>
            </a:pPr>
            <a:endParaRPr sz="2400">
              <a:solidFill>
                <a:srgbClr val="222222"/>
              </a:solidFill>
              <a:latin typeface="Times New Roman"/>
              <a:ea typeface="Times New Roman"/>
              <a:cs typeface="Times New Roman"/>
              <a:sym typeface="Times New Roman"/>
            </a:endParaRPr>
          </a:p>
          <a:p>
            <a:pPr marL="457200" lvl="0" indent="-369570" algn="l" rtl="0">
              <a:spcBef>
                <a:spcPts val="1200"/>
              </a:spcBef>
              <a:spcAft>
                <a:spcPts val="0"/>
              </a:spcAft>
              <a:buClr>
                <a:srgbClr val="222222"/>
              </a:buClr>
              <a:buSzPct val="100000"/>
              <a:buFont typeface="Times New Roman"/>
              <a:buChar char="●"/>
            </a:pPr>
            <a:r>
              <a:rPr lang="en-US" sz="2400" b="1">
                <a:solidFill>
                  <a:srgbClr val="222222"/>
                </a:solidFill>
                <a:latin typeface="Times New Roman"/>
                <a:ea typeface="Times New Roman"/>
                <a:cs typeface="Times New Roman"/>
                <a:sym typeface="Times New Roman"/>
              </a:rPr>
              <a:t>Read the extract and identify the barriers to change that might exist when Amazon are introducing more robotics to their warehouses.</a:t>
            </a:r>
            <a:endParaRPr sz="2400" b="1">
              <a:solidFill>
                <a:srgbClr val="222222"/>
              </a:solidFill>
              <a:latin typeface="Times New Roman"/>
              <a:ea typeface="Times New Roman"/>
              <a:cs typeface="Times New Roman"/>
              <a:sym typeface="Times New Roman"/>
            </a:endParaRPr>
          </a:p>
          <a:p>
            <a:pPr marL="457200" lvl="0" indent="-369570" algn="l" rtl="0">
              <a:spcBef>
                <a:spcPts val="0"/>
              </a:spcBef>
              <a:spcAft>
                <a:spcPts val="0"/>
              </a:spcAft>
              <a:buClr>
                <a:srgbClr val="222222"/>
              </a:buClr>
              <a:buSzPct val="100000"/>
              <a:buFont typeface="Times New Roman"/>
              <a:buChar char="●"/>
            </a:pPr>
            <a:r>
              <a:rPr lang="en-US" sz="2400" b="1">
                <a:solidFill>
                  <a:srgbClr val="222222"/>
                </a:solidFill>
                <a:latin typeface="Times New Roman"/>
                <a:ea typeface="Times New Roman"/>
                <a:cs typeface="Times New Roman"/>
                <a:sym typeface="Times New Roman"/>
              </a:rPr>
              <a:t>Using your knowledge of nudge theory, can you identify and explain how nudges could be used to ensure the safety of employees in Amazon’s workplaces and to ensure that they are working effectively.</a:t>
            </a:r>
            <a:endParaRPr sz="2400" b="1">
              <a:solidFill>
                <a:srgbClr val="222222"/>
              </a:solidFill>
              <a:latin typeface="Times New Roman"/>
              <a:ea typeface="Times New Roman"/>
              <a:cs typeface="Times New Roman"/>
              <a:sym typeface="Times New Roman"/>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g10601a1e0f5_0_20"/>
          <p:cNvSpPr txBox="1">
            <a:spLocks noGrp="1"/>
          </p:cNvSpPr>
          <p:nvPr>
            <p:ph type="title"/>
          </p:nvPr>
        </p:nvSpPr>
        <p:spPr>
          <a:xfrm>
            <a:off x="1097280" y="286603"/>
            <a:ext cx="10058400" cy="14508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n-US"/>
              <a:t>Using nudge theory in change management - case study</a:t>
            </a:r>
            <a:endParaRPr/>
          </a:p>
        </p:txBody>
      </p:sp>
      <p:sp>
        <p:nvSpPr>
          <p:cNvPr id="144" name="Google Shape;144;g10601a1e0f5_0_20"/>
          <p:cNvSpPr txBox="1">
            <a:spLocks noGrp="1"/>
          </p:cNvSpPr>
          <p:nvPr>
            <p:ph type="body" idx="1"/>
          </p:nvPr>
        </p:nvSpPr>
        <p:spPr>
          <a:xfrm>
            <a:off x="1097280" y="2108201"/>
            <a:ext cx="10058400" cy="3760800"/>
          </a:xfrm>
          <a:prstGeom prst="rect">
            <a:avLst/>
          </a:prstGeom>
        </p:spPr>
        <p:txBody>
          <a:bodyPr spcFirstLastPara="1" wrap="square" lIns="0" tIns="45700" rIns="0" bIns="45700" anchor="t" anchorCtr="0">
            <a:normAutofit/>
          </a:bodyPr>
          <a:lstStyle/>
          <a:p>
            <a:pPr marL="457200" lvl="0" indent="0" algn="l" rtl="0">
              <a:spcBef>
                <a:spcPts val="1200"/>
              </a:spcBef>
              <a:spcAft>
                <a:spcPts val="0"/>
              </a:spcAft>
              <a:buNone/>
            </a:pPr>
            <a:endParaRPr/>
          </a:p>
          <a:p>
            <a:pPr marL="457200" lvl="0" indent="-342900" algn="l" rtl="0">
              <a:spcBef>
                <a:spcPts val="1200"/>
              </a:spcBef>
              <a:spcAft>
                <a:spcPts val="0"/>
              </a:spcAft>
              <a:buSzPts val="1800"/>
              <a:buChar char="-"/>
            </a:pPr>
            <a:r>
              <a:rPr lang="en-US"/>
              <a:t>Using Kotter’s theory from the previous lesson, can you identify any strategies that could work with the nudges that you have listed previously?</a:t>
            </a:r>
            <a:endParaRPr/>
          </a:p>
          <a:p>
            <a:pPr marL="457200" lvl="0" indent="-342900" algn="l" rtl="0">
              <a:spcBef>
                <a:spcPts val="0"/>
              </a:spcBef>
              <a:spcAft>
                <a:spcPts val="0"/>
              </a:spcAft>
              <a:buSzPts val="1800"/>
              <a:buChar char="-"/>
            </a:pPr>
            <a:r>
              <a:rPr lang="en-US"/>
              <a:t>Which is more effective and why?</a:t>
            </a:r>
            <a:endParaRPr/>
          </a:p>
          <a:p>
            <a:pPr marL="457200" lvl="0" indent="-342900" algn="l" rtl="0">
              <a:spcBef>
                <a:spcPts val="0"/>
              </a:spcBef>
              <a:spcAft>
                <a:spcPts val="0"/>
              </a:spcAft>
              <a:buSzPts val="1800"/>
              <a:buChar char="-"/>
            </a:pPr>
            <a:r>
              <a:rPr lang="en-US"/>
              <a:t>Identify 3 issues that might arise from the introduction of your nudges.</a:t>
            </a:r>
            <a:endParaRPr/>
          </a:p>
          <a:p>
            <a:pPr marL="457200" lvl="0" indent="0" algn="l" rtl="0">
              <a:spcBef>
                <a:spcPts val="1200"/>
              </a:spcBef>
              <a:spcAft>
                <a:spcPts val="0"/>
              </a:spcAft>
              <a:buNone/>
            </a:pPr>
            <a:endParaRPr/>
          </a:p>
          <a:p>
            <a:pPr marL="457200" lvl="0" indent="-342900" algn="l" rtl="0">
              <a:spcBef>
                <a:spcPts val="1200"/>
              </a:spcBef>
              <a:spcAft>
                <a:spcPts val="0"/>
              </a:spcAft>
              <a:buSzPts val="1800"/>
              <a:buChar char="-"/>
            </a:pPr>
            <a:r>
              <a:rPr lang="en-US"/>
              <a:t>Using the case study on the previous page, create a series of nudges that can be used to ensure that this change is embedded in the organisation and that it has buy-in from all staff.</a:t>
            </a:r>
            <a:endParaRPr/>
          </a:p>
        </p:txBody>
      </p:sp>
    </p:spTree>
  </p:cSld>
  <p:clrMapOvr>
    <a:masterClrMapping/>
  </p:clrMapOvr>
</p:sld>
</file>

<file path=ppt/theme/theme1.xml><?xml version="1.0" encoding="utf-8"?>
<a:theme xmlns:a="http://schemas.openxmlformats.org/drawingml/2006/main" name="1_RetrospectVTI">
  <a:themeElements>
    <a:clrScheme name="Custom 37">
      <a:dk1>
        <a:srgbClr val="000000"/>
      </a:dk1>
      <a:lt1>
        <a:srgbClr val="FFFFFF"/>
      </a:lt1>
      <a:dk2>
        <a:srgbClr val="4A5356"/>
      </a:dk2>
      <a:lt2>
        <a:srgbClr val="E8E3CE"/>
      </a:lt2>
      <a:accent1>
        <a:srgbClr val="9BA8B7"/>
      </a:accent1>
      <a:accent2>
        <a:srgbClr val="E6A02E"/>
      </a:accent2>
      <a:accent3>
        <a:srgbClr val="BF6A3B"/>
      </a:accent3>
      <a:accent4>
        <a:srgbClr val="92987A"/>
      </a:accent4>
      <a:accent5>
        <a:srgbClr val="857659"/>
      </a:accent5>
      <a:accent6>
        <a:srgbClr val="A0988C"/>
      </a:accent6>
      <a:hlink>
        <a:srgbClr val="00B0F0"/>
      </a:hlink>
      <a:folHlink>
        <a:srgbClr val="738F9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F96833553D61D47A0B0C7BF6C4A3B62" ma:contentTypeVersion="6" ma:contentTypeDescription="Create a new document." ma:contentTypeScope="" ma:versionID="e8ffba4867b4ab4347e48289f949afb0">
  <xsd:schema xmlns:xsd="http://www.w3.org/2001/XMLSchema" xmlns:xs="http://www.w3.org/2001/XMLSchema" xmlns:p="http://schemas.microsoft.com/office/2006/metadata/properties" xmlns:ns2="a1aa7ad8-9322-408f-97a9-0523b7ef0a27" xmlns:ns3="eaef70af-0cea-4ef7-b95d-a6497ac30db7" targetNamespace="http://schemas.microsoft.com/office/2006/metadata/properties" ma:root="true" ma:fieldsID="b8712aa4a4dc73f425d35b0f55d7cf4e" ns2:_="" ns3:_="">
    <xsd:import namespace="a1aa7ad8-9322-408f-97a9-0523b7ef0a27"/>
    <xsd:import namespace="eaef70af-0cea-4ef7-b95d-a6497ac30db7"/>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1aa7ad8-9322-408f-97a9-0523b7ef0a2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aef70af-0cea-4ef7-b95d-a6497ac30db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BA58FA3-83D6-4AB7-BFF4-3A3482D63CC2}">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1519D37E-F144-4368-8D3F-9CB68CF1081A}">
  <ds:schemaRefs>
    <ds:schemaRef ds:uri="http://schemas.microsoft.com/sharepoint/v3/contenttype/forms"/>
  </ds:schemaRefs>
</ds:datastoreItem>
</file>

<file path=customXml/itemProps3.xml><?xml version="1.0" encoding="utf-8"?>
<ds:datastoreItem xmlns:ds="http://schemas.openxmlformats.org/officeDocument/2006/customXml" ds:itemID="{A2A7A2F1-8E59-4274-BA9D-D16313E0A37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1aa7ad8-9322-408f-97a9-0523b7ef0a27"/>
    <ds:schemaRef ds:uri="eaef70af-0cea-4ef7-b95d-a6497ac30d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643</Words>
  <Application>Microsoft Office PowerPoint</Application>
  <PresentationFormat>Widescreen</PresentationFormat>
  <Paragraphs>79</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Noto Sans Symbols</vt:lpstr>
      <vt:lpstr>Times New Roman</vt:lpstr>
      <vt:lpstr>1_RetrospectVTI</vt:lpstr>
      <vt:lpstr>Project and Change Management</vt:lpstr>
      <vt:lpstr>Learning Objectives</vt:lpstr>
      <vt:lpstr>Starter</vt:lpstr>
      <vt:lpstr>Starter - answers </vt:lpstr>
      <vt:lpstr>Key terms/concepts</vt:lpstr>
      <vt:lpstr>Nudge Theory</vt:lpstr>
      <vt:lpstr>Worksheet - Create your own nudges</vt:lpstr>
      <vt:lpstr>Using nudge theory in change management - case study</vt:lpstr>
      <vt:lpstr>Using nudge theory in change management - case study</vt:lpstr>
      <vt:lpstr>Plenary</vt:lpstr>
      <vt:lpstr>Sustaining effective change - 5 minutes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and Change Management</dc:title>
  <dc:creator>Niail Campbell</dc:creator>
  <cp:lastModifiedBy>Ben Barton</cp:lastModifiedBy>
  <cp:revision>1</cp:revision>
  <dcterms:created xsi:type="dcterms:W3CDTF">2021-06-18T13:28:36Z</dcterms:created>
  <dcterms:modified xsi:type="dcterms:W3CDTF">2022-03-07T10:53:12Z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0x0101007F96833553D61D47A0B0C7BF6C4A3B62</vt:lpwstr>
  </property>
</Properties>
</file>