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2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Lst>
  <p:sldSz cx="12192000" cy="6858000"/>
  <p:notesSz cx="6858000" cy="9144000"/>
  <p:embeddedFontLst>
    <p:embeddedFont>
      <p:font typeface="Georgia" panose="02040502050405020303" pitchFamily="18" charset="0"/>
      <p:regular r:id="rId25"/>
      <p:bold r:id="rId26"/>
      <p:italic r:id="rId27"/>
      <p:boldItalic r:id="rId28"/>
    </p:embeddedFont>
    <p:embeddedFont>
      <p:font typeface="Roboto" panose="02000000000000000000" pitchFamily="2"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384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3" roundtripDataSignature="AMtx7mgCsRUogcQ6K0XtN8ANIKc2BXxni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3455C95-661C-49E9-85C5-3BFABA8D80C3}" v="3" dt="2022-03-07T10:52:35.70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0" d="100"/>
          <a:sy n="60" d="100"/>
        </p:scale>
        <p:origin x="884"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2.fntdata"/><Relationship Id="rId39" Type="http://schemas.microsoft.com/office/2015/10/relationships/revisionInfo" Target="revisionInfo.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1.fntdata"/><Relationship Id="rId33" Type="http://customschemas.google.com/relationships/presentationmetadata" Target="metadata"/><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5.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4.fntdata"/><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7.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 Barton" userId="3f7d3b33-5a6c-40f9-a885-ba0c81d40e73" providerId="ADAL" clId="{A3455C95-661C-49E9-85C5-3BFABA8D80C3}"/>
    <pc:docChg chg="custSel modSld">
      <pc:chgData name="Ben Barton" userId="3f7d3b33-5a6c-40f9-a885-ba0c81d40e73" providerId="ADAL" clId="{A3455C95-661C-49E9-85C5-3BFABA8D80C3}" dt="2022-03-07T10:52:39.986" v="9" actId="1076"/>
      <pc:docMkLst>
        <pc:docMk/>
      </pc:docMkLst>
      <pc:sldChg chg="addSp modSp mod">
        <pc:chgData name="Ben Barton" userId="3f7d3b33-5a6c-40f9-a885-ba0c81d40e73" providerId="ADAL" clId="{A3455C95-661C-49E9-85C5-3BFABA8D80C3}" dt="2022-03-07T10:52:31.007" v="7" actId="27636"/>
        <pc:sldMkLst>
          <pc:docMk/>
          <pc:sldMk cId="0" sldId="256"/>
        </pc:sldMkLst>
        <pc:spChg chg="mod">
          <ac:chgData name="Ben Barton" userId="3f7d3b33-5a6c-40f9-a885-ba0c81d40e73" providerId="ADAL" clId="{A3455C95-661C-49E9-85C5-3BFABA8D80C3}" dt="2022-03-07T10:52:31.007" v="7" actId="27636"/>
          <ac:spMkLst>
            <pc:docMk/>
            <pc:sldMk cId="0" sldId="256"/>
            <ac:spMk id="86" creationId="{00000000-0000-0000-0000-000000000000}"/>
          </ac:spMkLst>
        </pc:spChg>
        <pc:picChg chg="add mod">
          <ac:chgData name="Ben Barton" userId="3f7d3b33-5a6c-40f9-a885-ba0c81d40e73" providerId="ADAL" clId="{A3455C95-661C-49E9-85C5-3BFABA8D80C3}" dt="2022-03-07T10:52:28.485" v="0"/>
          <ac:picMkLst>
            <pc:docMk/>
            <pc:sldMk cId="0" sldId="256"/>
            <ac:picMk id="7" creationId="{8D33356E-7EB8-4263-AD79-8DFCE7534C26}"/>
          </ac:picMkLst>
        </pc:picChg>
      </pc:sldChg>
      <pc:sldChg chg="addSp modSp">
        <pc:chgData name="Ben Barton" userId="3f7d3b33-5a6c-40f9-a885-ba0c81d40e73" providerId="ADAL" clId="{A3455C95-661C-49E9-85C5-3BFABA8D80C3}" dt="2022-03-07T10:52:30.954" v="6"/>
        <pc:sldMkLst>
          <pc:docMk/>
          <pc:sldMk cId="0" sldId="257"/>
        </pc:sldMkLst>
        <pc:picChg chg="add mod">
          <ac:chgData name="Ben Barton" userId="3f7d3b33-5a6c-40f9-a885-ba0c81d40e73" providerId="ADAL" clId="{A3455C95-661C-49E9-85C5-3BFABA8D80C3}" dt="2022-03-07T10:52:30.954" v="6"/>
          <ac:picMkLst>
            <pc:docMk/>
            <pc:sldMk cId="0" sldId="257"/>
            <ac:picMk id="4" creationId="{55E18F33-9EE1-46C8-9285-CF89EF1FA369}"/>
          </ac:picMkLst>
        </pc:picChg>
      </pc:sldChg>
      <pc:sldChg chg="modSp mod">
        <pc:chgData name="Ben Barton" userId="3f7d3b33-5a6c-40f9-a885-ba0c81d40e73" providerId="ADAL" clId="{A3455C95-661C-49E9-85C5-3BFABA8D80C3}" dt="2022-03-07T10:52:28.579" v="2" actId="27636"/>
        <pc:sldMkLst>
          <pc:docMk/>
          <pc:sldMk cId="0" sldId="258"/>
        </pc:sldMkLst>
        <pc:spChg chg="mod">
          <ac:chgData name="Ben Barton" userId="3f7d3b33-5a6c-40f9-a885-ba0c81d40e73" providerId="ADAL" clId="{A3455C95-661C-49E9-85C5-3BFABA8D80C3}" dt="2022-03-07T10:52:28.579" v="2" actId="27636"/>
          <ac:spMkLst>
            <pc:docMk/>
            <pc:sldMk cId="0" sldId="258"/>
            <ac:spMk id="101" creationId="{00000000-0000-0000-0000-000000000000}"/>
          </ac:spMkLst>
        </pc:spChg>
      </pc:sldChg>
      <pc:sldChg chg="modSp mod">
        <pc:chgData name="Ben Barton" userId="3f7d3b33-5a6c-40f9-a885-ba0c81d40e73" providerId="ADAL" clId="{A3455C95-661C-49E9-85C5-3BFABA8D80C3}" dt="2022-03-07T10:52:28.617" v="3" actId="27636"/>
        <pc:sldMkLst>
          <pc:docMk/>
          <pc:sldMk cId="0" sldId="259"/>
        </pc:sldMkLst>
        <pc:spChg chg="mod">
          <ac:chgData name="Ben Barton" userId="3f7d3b33-5a6c-40f9-a885-ba0c81d40e73" providerId="ADAL" clId="{A3455C95-661C-49E9-85C5-3BFABA8D80C3}" dt="2022-03-07T10:52:28.617" v="3" actId="27636"/>
          <ac:spMkLst>
            <pc:docMk/>
            <pc:sldMk cId="0" sldId="259"/>
            <ac:spMk id="109" creationId="{00000000-0000-0000-0000-000000000000}"/>
          </ac:spMkLst>
        </pc:spChg>
      </pc:sldChg>
      <pc:sldChg chg="addSp modSp mod">
        <pc:chgData name="Ben Barton" userId="3f7d3b33-5a6c-40f9-a885-ba0c81d40e73" providerId="ADAL" clId="{A3455C95-661C-49E9-85C5-3BFABA8D80C3}" dt="2022-03-07T10:52:39.986" v="9" actId="1076"/>
        <pc:sldMkLst>
          <pc:docMk/>
          <pc:sldMk cId="0" sldId="272"/>
        </pc:sldMkLst>
        <pc:picChg chg="add mod">
          <ac:chgData name="Ben Barton" userId="3f7d3b33-5a6c-40f9-a885-ba0c81d40e73" providerId="ADAL" clId="{A3455C95-661C-49E9-85C5-3BFABA8D80C3}" dt="2022-03-07T10:52:39.986" v="9" actId="1076"/>
          <ac:picMkLst>
            <pc:docMk/>
            <pc:sldMk cId="0" sldId="272"/>
            <ac:picMk id="5" creationId="{A6ABB7BE-89DC-4C1C-A7C5-C1AB2849BB09}"/>
          </ac:picMkLst>
        </pc:picChg>
      </pc:sldChg>
      <pc:sldChg chg="modSp mod">
        <pc:chgData name="Ben Barton" userId="3f7d3b33-5a6c-40f9-a885-ba0c81d40e73" providerId="ADAL" clId="{A3455C95-661C-49E9-85C5-3BFABA8D80C3}" dt="2022-03-07T10:52:28.686" v="4" actId="27636"/>
        <pc:sldMkLst>
          <pc:docMk/>
          <pc:sldMk cId="0" sldId="273"/>
        </pc:sldMkLst>
        <pc:spChg chg="mod">
          <ac:chgData name="Ben Barton" userId="3f7d3b33-5a6c-40f9-a885-ba0c81d40e73" providerId="ADAL" clId="{A3455C95-661C-49E9-85C5-3BFABA8D80C3}" dt="2022-03-07T10:52:28.686" v="4" actId="27636"/>
          <ac:spMkLst>
            <pc:docMk/>
            <pc:sldMk cId="0" sldId="273"/>
            <ac:spMk id="211" creationId="{00000000-0000-0000-0000-000000000000}"/>
          </ac:spMkLst>
        </pc:spChg>
      </pc:sldChg>
      <pc:sldChg chg="modSp mod">
        <pc:chgData name="Ben Barton" userId="3f7d3b33-5a6c-40f9-a885-ba0c81d40e73" providerId="ADAL" clId="{A3455C95-661C-49E9-85C5-3BFABA8D80C3}" dt="2022-03-07T10:52:28.701" v="5" actId="27636"/>
        <pc:sldMkLst>
          <pc:docMk/>
          <pc:sldMk cId="0" sldId="274"/>
        </pc:sldMkLst>
        <pc:spChg chg="mod">
          <ac:chgData name="Ben Barton" userId="3f7d3b33-5a6c-40f9-a885-ba0c81d40e73" providerId="ADAL" clId="{A3455C95-661C-49E9-85C5-3BFABA8D80C3}" dt="2022-03-07T10:52:28.701" v="5" actId="27636"/>
          <ac:spMkLst>
            <pc:docMk/>
            <pc:sldMk cId="0" sldId="274"/>
            <ac:spMk id="217"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youtube.com/watch?time_continue=72&amp;v=xNILBjjVttA&amp;feature=emb_title"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2" name="Google Shape;82;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fd77c527d9_2_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fd77c527d9_2_3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0" name="Google Shape;150;gfd77c527d9_2_3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fd77c527d9_2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fd77c527d9_2_3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7" name="Google Shape;157;gfd77c527d9_2_3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fd77c527d9_2_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fd77c527d9_2_4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4" name="Google Shape;164;gfd77c527d9_2_4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fd77c527d9_2_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fd77c527d9_2_4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1" name="Google Shape;171;gfd77c527d9_2_4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fd77c527d9_2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gfd77c527d9_2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8" name="Google Shape;178;gfd77c527d9_2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100b171a93b_0_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100b171a93b_0_4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000"/>
              <a:t>Students will complete the worksheet applying Kotter’s 8 step model to the business scenario.</a:t>
            </a:r>
            <a:endParaRPr sz="1000"/>
          </a:p>
        </p:txBody>
      </p:sp>
      <p:sp>
        <p:nvSpPr>
          <p:cNvPr id="185" name="Google Shape;185;g100b171a93b_0_4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100b171a93b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100b171a93b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2" name="Google Shape;192;g100b171a93b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0" name="Google Shape;200;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100b171a93b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100b171a93b_0_1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Pupils to use mini whiteboards to answer the following questions</a:t>
            </a:r>
            <a:endParaRPr/>
          </a:p>
          <a:p>
            <a:pPr marL="0" lvl="0" indent="0" algn="l" rtl="0">
              <a:spcBef>
                <a:spcPts val="0"/>
              </a:spcBef>
              <a:spcAft>
                <a:spcPts val="0"/>
              </a:spcAft>
              <a:buNone/>
            </a:pPr>
            <a:r>
              <a:rPr lang="en-US"/>
              <a:t>Answer: C</a:t>
            </a:r>
            <a:endParaRPr/>
          </a:p>
        </p:txBody>
      </p:sp>
      <p:sp>
        <p:nvSpPr>
          <p:cNvPr id="208" name="Google Shape;208;g100b171a93b_0_1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100b171a93b_0_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100b171a93b_0_2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B</a:t>
            </a:r>
            <a:endParaRPr/>
          </a:p>
        </p:txBody>
      </p:sp>
      <p:sp>
        <p:nvSpPr>
          <p:cNvPr id="215" name="Google Shape;215;g100b171a93b_0_2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1" name="Google Shape;91;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7" name="Google Shape;97;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0" algn="l" rtl="0">
              <a:lnSpc>
                <a:spcPct val="100000"/>
              </a:lnSpc>
              <a:spcBef>
                <a:spcPts val="0"/>
              </a:spcBef>
              <a:spcAft>
                <a:spcPts val="0"/>
              </a:spcAft>
              <a:buNone/>
            </a:pPr>
            <a:r>
              <a:rPr lang="en-US" sz="800"/>
              <a:t>Students will identify the changes which could be any of the following and discuss how the business may have got the staff on board with them</a:t>
            </a:r>
            <a:endParaRPr sz="800"/>
          </a:p>
          <a:p>
            <a:pPr marL="457200" lvl="0" indent="-292100" algn="l" rtl="0">
              <a:lnSpc>
                <a:spcPct val="100000"/>
              </a:lnSpc>
              <a:spcBef>
                <a:spcPts val="0"/>
              </a:spcBef>
              <a:spcAft>
                <a:spcPts val="0"/>
              </a:spcAft>
              <a:buSzPts val="1000"/>
              <a:buAutoNum type="arabicPeriod"/>
            </a:pPr>
            <a:r>
              <a:rPr lang="en-US" sz="800"/>
              <a:t>Delivery and pick up</a:t>
            </a:r>
            <a:endParaRPr sz="800"/>
          </a:p>
          <a:p>
            <a:pPr marL="457200" lvl="0" indent="-292100" algn="l" rtl="0">
              <a:lnSpc>
                <a:spcPct val="100000"/>
              </a:lnSpc>
              <a:spcBef>
                <a:spcPts val="0"/>
              </a:spcBef>
              <a:spcAft>
                <a:spcPts val="0"/>
              </a:spcAft>
              <a:buSzPts val="1000"/>
              <a:buAutoNum type="arabicPeriod"/>
            </a:pPr>
            <a:r>
              <a:rPr lang="en-US" sz="800"/>
              <a:t>Increased sanitation - masks and hand gel</a:t>
            </a:r>
            <a:endParaRPr sz="800"/>
          </a:p>
          <a:p>
            <a:pPr marL="457200" lvl="0" indent="-292100" algn="l" rtl="0">
              <a:lnSpc>
                <a:spcPct val="100000"/>
              </a:lnSpc>
              <a:spcBef>
                <a:spcPts val="0"/>
              </a:spcBef>
              <a:spcAft>
                <a:spcPts val="0"/>
              </a:spcAft>
              <a:buSzPts val="1000"/>
              <a:buAutoNum type="arabicPeriod"/>
            </a:pPr>
            <a:r>
              <a:rPr lang="en-US" sz="800"/>
              <a:t>unprecedented demand for certain products</a:t>
            </a:r>
            <a:endParaRPr sz="800"/>
          </a:p>
          <a:p>
            <a:pPr marL="457200" lvl="0" indent="0" algn="l" rtl="0">
              <a:lnSpc>
                <a:spcPct val="100000"/>
              </a:lnSpc>
              <a:spcBef>
                <a:spcPts val="0"/>
              </a:spcBef>
              <a:spcAft>
                <a:spcPts val="0"/>
              </a:spcAft>
              <a:buNone/>
            </a:pPr>
            <a:endParaRPr/>
          </a:p>
        </p:txBody>
      </p:sp>
      <p:sp>
        <p:nvSpPr>
          <p:cNvPr id="98" name="Google Shape;98;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e1d33da23d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ge1d33da23d_0_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6" name="Google Shape;106;ge1d33da23d_0_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2" name="Google Shape;112;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fd77c527d9_2_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fd77c527d9_2_6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100" u="sng">
                <a:solidFill>
                  <a:schemeClr val="hlink"/>
                </a:solidFill>
                <a:hlinkClick r:id="rId3"/>
              </a:rPr>
              <a:t>Kotter's 8-Step Change Model - YouTube</a:t>
            </a:r>
            <a:endParaRPr/>
          </a:p>
          <a:p>
            <a:pPr marL="0" lvl="0" indent="0" algn="l" rtl="0">
              <a:spcBef>
                <a:spcPts val="0"/>
              </a:spcBef>
              <a:spcAft>
                <a:spcPts val="0"/>
              </a:spcAft>
              <a:buNone/>
            </a:pPr>
            <a:endParaRPr/>
          </a:p>
        </p:txBody>
      </p:sp>
      <p:sp>
        <p:nvSpPr>
          <p:cNvPr id="120" name="Google Shape;120;gfd77c527d9_2_6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fd77c527d9_2_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fd77c527d9_2_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7" name="Google Shape;127;gfd77c527d9_2_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fd77c527d9_2_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fd77c527d9_2_1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 name="Google Shape;135;gfd77c527d9_2_1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fd77c527d9_2_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fd77c527d9_2_1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3" name="Google Shape;143;gfd77c527d9_2_1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23"/>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 name="Google Shape;19;p23"/>
          <p:cNvSpPr txBox="1">
            <a:spLocks noGrp="1"/>
          </p:cNvSpPr>
          <p:nvPr>
            <p:ph type="ctr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6"/>
              </a:buClr>
              <a:buSzPts val="8000"/>
              <a:buFont typeface="Arial"/>
              <a:buNone/>
              <a:defRPr sz="8000">
                <a:solidFill>
                  <a:srgbClr val="262626"/>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23"/>
          <p:cNvSpPr txBox="1">
            <a:spLocks noGrp="1"/>
          </p:cNvSpPr>
          <p:nvPr>
            <p:ph type="subTitle" idx="1"/>
          </p:nvPr>
        </p:nvSpPr>
        <p:spPr>
          <a:xfrm>
            <a:off x="1100051" y="4645152"/>
            <a:ext cx="10058400" cy="1143000"/>
          </a:xfrm>
          <a:prstGeom prst="rect">
            <a:avLst/>
          </a:prstGeom>
          <a:noFill/>
          <a:ln>
            <a:noFill/>
          </a:ln>
        </p:spPr>
        <p:txBody>
          <a:bodyPr spcFirstLastPara="1" wrap="square" lIns="91425" tIns="45700" rIns="91425" bIns="45700" anchor="t" anchorCtr="0">
            <a:normAutofit/>
          </a:bodyPr>
          <a:lstStyle>
            <a:lvl1pPr lvl="0" algn="l">
              <a:lnSpc>
                <a:spcPct val="110000"/>
              </a:lnSpc>
              <a:spcBef>
                <a:spcPts val="1200"/>
              </a:spcBef>
              <a:spcAft>
                <a:spcPts val="0"/>
              </a:spcAft>
              <a:buSzPts val="2400"/>
              <a:buNone/>
              <a:defRPr sz="2400" cap="none">
                <a:solidFill>
                  <a:schemeClr val="dk1"/>
                </a:solidFill>
                <a:latin typeface="Arial"/>
                <a:ea typeface="Arial"/>
                <a:cs typeface="Arial"/>
                <a:sym typeface="Arial"/>
              </a:defRPr>
            </a:lvl1pPr>
            <a:lvl2pPr lvl="1" algn="ctr">
              <a:lnSpc>
                <a:spcPct val="100000"/>
              </a:lnSpc>
              <a:spcBef>
                <a:spcPts val="200"/>
              </a:spcBef>
              <a:spcAft>
                <a:spcPts val="0"/>
              </a:spcAft>
              <a:buClr>
                <a:srgbClr val="3F3F3F"/>
              </a:buClr>
              <a:buSzPts val="2400"/>
              <a:buNone/>
              <a:defRPr sz="2400"/>
            </a:lvl2pPr>
            <a:lvl3pPr lvl="2" algn="ctr">
              <a:lnSpc>
                <a:spcPct val="100000"/>
              </a:lnSpc>
              <a:spcBef>
                <a:spcPts val="400"/>
              </a:spcBef>
              <a:spcAft>
                <a:spcPts val="0"/>
              </a:spcAft>
              <a:buClr>
                <a:srgbClr val="3F3F3F"/>
              </a:buClr>
              <a:buSzPts val="2400"/>
              <a:buNone/>
              <a:defRPr sz="2400"/>
            </a:lvl3pPr>
            <a:lvl4pPr lvl="3" algn="ctr">
              <a:lnSpc>
                <a:spcPct val="100000"/>
              </a:lnSpc>
              <a:spcBef>
                <a:spcPts val="400"/>
              </a:spcBef>
              <a:spcAft>
                <a:spcPts val="0"/>
              </a:spcAft>
              <a:buClr>
                <a:srgbClr val="3F3F3F"/>
              </a:buClr>
              <a:buSzPts val="2000"/>
              <a:buNone/>
              <a:defRPr sz="2000"/>
            </a:lvl4pPr>
            <a:lvl5pPr lvl="4" algn="ctr">
              <a:lnSpc>
                <a:spcPct val="100000"/>
              </a:lnSpc>
              <a:spcBef>
                <a:spcPts val="400"/>
              </a:spcBef>
              <a:spcAft>
                <a:spcPts val="0"/>
              </a:spcAft>
              <a:buClr>
                <a:srgbClr val="3F3F3F"/>
              </a:buClr>
              <a:buSzPts val="2000"/>
              <a:buNone/>
              <a:defRPr sz="2000"/>
            </a:lvl5pPr>
            <a:lvl6pPr lvl="5" algn="ctr">
              <a:lnSpc>
                <a:spcPct val="90000"/>
              </a:lnSpc>
              <a:spcBef>
                <a:spcPts val="400"/>
              </a:spcBef>
              <a:spcAft>
                <a:spcPts val="0"/>
              </a:spcAft>
              <a:buSzPts val="2000"/>
              <a:buNone/>
              <a:defRPr sz="2000"/>
            </a:lvl6pPr>
            <a:lvl7pPr lvl="6" algn="ctr">
              <a:lnSpc>
                <a:spcPct val="90000"/>
              </a:lnSpc>
              <a:spcBef>
                <a:spcPts val="400"/>
              </a:spcBef>
              <a:spcAft>
                <a:spcPts val="0"/>
              </a:spcAft>
              <a:buSzPts val="2000"/>
              <a:buNone/>
              <a:defRPr sz="2000"/>
            </a:lvl7pPr>
            <a:lvl8pPr lvl="7" algn="ctr">
              <a:lnSpc>
                <a:spcPct val="90000"/>
              </a:lnSpc>
              <a:spcBef>
                <a:spcPts val="400"/>
              </a:spcBef>
              <a:spcAft>
                <a:spcPts val="0"/>
              </a:spcAft>
              <a:buSzPts val="2000"/>
              <a:buNone/>
              <a:defRPr sz="2000"/>
            </a:lvl8pPr>
            <a:lvl9pPr lvl="8" algn="ctr">
              <a:lnSpc>
                <a:spcPct val="90000"/>
              </a:lnSpc>
              <a:spcBef>
                <a:spcPts val="400"/>
              </a:spcBef>
              <a:spcAft>
                <a:spcPts val="400"/>
              </a:spcAft>
              <a:buSzPts val="2000"/>
              <a:buNone/>
              <a:defRPr sz="2000"/>
            </a:lvl9pPr>
          </a:lstStyle>
          <a:p>
            <a:endParaRPr/>
          </a:p>
        </p:txBody>
      </p:sp>
      <p:cxnSp>
        <p:nvCxnSpPr>
          <p:cNvPr id="21" name="Google Shape;21;p23"/>
          <p:cNvCxnSpPr/>
          <p:nvPr/>
        </p:nvCxnSpPr>
        <p:spPr>
          <a:xfrm>
            <a:off x="1207658" y="4474741"/>
            <a:ext cx="9875520" cy="0"/>
          </a:xfrm>
          <a:prstGeom prst="straightConnector1">
            <a:avLst/>
          </a:prstGeom>
          <a:noFill/>
          <a:ln w="12700" cap="flat" cmpd="sng">
            <a:solidFill>
              <a:srgbClr val="3F3F3F"/>
            </a:solidFill>
            <a:prstDash val="solid"/>
            <a:round/>
            <a:headEnd type="none" w="sm" len="sm"/>
            <a:tailEnd type="none" w="sm" len="sm"/>
          </a:ln>
        </p:spPr>
      </p:cxnSp>
      <p:sp>
        <p:nvSpPr>
          <p:cNvPr id="22" name="Google Shape;22;p23"/>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23"/>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23"/>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24"/>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4"/>
          <p:cNvSpPr txBox="1">
            <a:spLocks noGrp="1"/>
          </p:cNvSpPr>
          <p:nvPr>
            <p:ph type="body" idx="1"/>
          </p:nvPr>
        </p:nvSpPr>
        <p:spPr>
          <a:xfrm>
            <a:off x="1097280" y="2108201"/>
            <a:ext cx="10058400" cy="3760891"/>
          </a:xfrm>
          <a:prstGeom prst="rect">
            <a:avLst/>
          </a:prstGeom>
          <a:noFill/>
          <a:ln>
            <a:noFill/>
          </a:ln>
        </p:spPr>
        <p:txBody>
          <a:bodyPr spcFirstLastPara="1" wrap="square" lIns="0" tIns="45700" rIns="0" bIns="4570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28" name="Google Shape;28;p24"/>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4"/>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24"/>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25"/>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25"/>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25"/>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25"/>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36"/>
        <p:cNvGrpSpPr/>
        <p:nvPr/>
      </p:nvGrpSpPr>
      <p:grpSpPr>
        <a:xfrm>
          <a:off x="0" y="0"/>
          <a:ext cx="0" cy="0"/>
          <a:chOff x="0" y="0"/>
          <a:chExt cx="0" cy="0"/>
        </a:xfrm>
      </p:grpSpPr>
      <p:sp>
        <p:nvSpPr>
          <p:cNvPr id="37" name="Google Shape;37;p26"/>
          <p:cNvSpPr/>
          <p:nvPr/>
        </p:nvSpPr>
        <p:spPr>
          <a:xfrm>
            <a:off x="0" y="4578350"/>
            <a:ext cx="12188825" cy="227965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 name="Google Shape;38;p26"/>
          <p:cNvSpPr>
            <a:spLocks noGrp="1"/>
          </p:cNvSpPr>
          <p:nvPr>
            <p:ph type="pic" idx="2"/>
          </p:nvPr>
        </p:nvSpPr>
        <p:spPr>
          <a:xfrm>
            <a:off x="15" y="0"/>
            <a:ext cx="12191985" cy="4578350"/>
          </a:xfrm>
          <a:prstGeom prst="rect">
            <a:avLst/>
          </a:prstGeom>
          <a:solidFill>
            <a:srgbClr val="D8D8D8"/>
          </a:solidFill>
          <a:ln>
            <a:noFill/>
          </a:ln>
        </p:spPr>
      </p:sp>
      <p:sp>
        <p:nvSpPr>
          <p:cNvPr id="39" name="Google Shape;39;p26"/>
          <p:cNvSpPr txBox="1">
            <a:spLocks noGrp="1"/>
          </p:cNvSpPr>
          <p:nvPr>
            <p:ph type="title"/>
          </p:nvPr>
        </p:nvSpPr>
        <p:spPr>
          <a:xfrm>
            <a:off x="1097279" y="4799362"/>
            <a:ext cx="10113645" cy="743682"/>
          </a:xfrm>
          <a:prstGeom prst="rect">
            <a:avLst/>
          </a:prstGeom>
          <a:noFill/>
          <a:ln>
            <a:noFill/>
          </a:ln>
        </p:spPr>
        <p:txBody>
          <a:bodyPr spcFirstLastPara="1" wrap="square" lIns="91425" tIns="0" rIns="91425" bIns="0" anchor="b" anchorCtr="0">
            <a:noAutofit/>
          </a:bodyPr>
          <a:lstStyle>
            <a:lvl1pPr lvl="0" algn="l">
              <a:lnSpc>
                <a:spcPct val="90000"/>
              </a:lnSpc>
              <a:spcBef>
                <a:spcPts val="0"/>
              </a:spcBef>
              <a:spcAft>
                <a:spcPts val="0"/>
              </a:spcAft>
              <a:buClr>
                <a:srgbClr val="FFFFFF"/>
              </a:buClr>
              <a:buSzPts val="3600"/>
              <a:buFont typeface="Arial"/>
              <a:buNone/>
              <a:defRPr sz="3600" b="0">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26"/>
          <p:cNvSpPr txBox="1">
            <a:spLocks noGrp="1"/>
          </p:cNvSpPr>
          <p:nvPr>
            <p:ph type="body" idx="1"/>
          </p:nvPr>
        </p:nvSpPr>
        <p:spPr>
          <a:xfrm>
            <a:off x="1097279" y="5715000"/>
            <a:ext cx="10113264" cy="609600"/>
          </a:xfrm>
          <a:prstGeom prst="rect">
            <a:avLst/>
          </a:prstGeom>
          <a:noFill/>
          <a:ln>
            <a:noFill/>
          </a:ln>
        </p:spPr>
        <p:txBody>
          <a:bodyPr spcFirstLastPara="1" wrap="square" lIns="91425" tIns="0" rIns="91425" bIns="0" anchor="t" anchorCtr="0">
            <a:normAutofit/>
          </a:bodyPr>
          <a:lstStyle>
            <a:lvl1pPr marL="457200" lvl="0" indent="-228600" algn="l">
              <a:lnSpc>
                <a:spcPct val="110000"/>
              </a:lnSpc>
              <a:spcBef>
                <a:spcPts val="0"/>
              </a:spcBef>
              <a:spcAft>
                <a:spcPts val="0"/>
              </a:spcAft>
              <a:buSzPts val="1800"/>
              <a:buNone/>
              <a:defRPr sz="1800">
                <a:solidFill>
                  <a:srgbClr val="FFFFFF"/>
                </a:solidFill>
              </a:defRPr>
            </a:lvl1pPr>
            <a:lvl2pPr marL="914400" lvl="1" indent="-228600" algn="l">
              <a:lnSpc>
                <a:spcPct val="100000"/>
              </a:lnSpc>
              <a:spcBef>
                <a:spcPts val="600"/>
              </a:spcBef>
              <a:spcAft>
                <a:spcPts val="0"/>
              </a:spcAft>
              <a:buClr>
                <a:srgbClr val="3F3F3F"/>
              </a:buClr>
              <a:buSzPts val="1200"/>
              <a:buNone/>
              <a:defRPr sz="1200"/>
            </a:lvl2pPr>
            <a:lvl3pPr marL="1371600" lvl="2" indent="-228600" algn="l">
              <a:lnSpc>
                <a:spcPct val="100000"/>
              </a:lnSpc>
              <a:spcBef>
                <a:spcPts val="400"/>
              </a:spcBef>
              <a:spcAft>
                <a:spcPts val="0"/>
              </a:spcAft>
              <a:buClr>
                <a:srgbClr val="3F3F3F"/>
              </a:buClr>
              <a:buSzPts val="1000"/>
              <a:buNone/>
              <a:defRPr sz="1000"/>
            </a:lvl3pPr>
            <a:lvl4pPr marL="1828800" lvl="3" indent="-228600" algn="l">
              <a:lnSpc>
                <a:spcPct val="100000"/>
              </a:lnSpc>
              <a:spcBef>
                <a:spcPts val="400"/>
              </a:spcBef>
              <a:spcAft>
                <a:spcPts val="0"/>
              </a:spcAft>
              <a:buClr>
                <a:srgbClr val="3F3F3F"/>
              </a:buClr>
              <a:buSzPts val="900"/>
              <a:buNone/>
              <a:defRPr sz="900"/>
            </a:lvl4pPr>
            <a:lvl5pPr marL="2286000" lvl="4" indent="-228600" algn="l">
              <a:lnSpc>
                <a:spcPct val="100000"/>
              </a:lnSpc>
              <a:spcBef>
                <a:spcPts val="400"/>
              </a:spcBef>
              <a:spcAft>
                <a:spcPts val="0"/>
              </a:spcAft>
              <a:buClr>
                <a:srgbClr val="3F3F3F"/>
              </a:buClr>
              <a:buSzPts val="900"/>
              <a:buNone/>
              <a:defRPr sz="900"/>
            </a:lvl5pPr>
            <a:lvl6pPr marL="2743200" lvl="5" indent="-228600" algn="l">
              <a:lnSpc>
                <a:spcPct val="90000"/>
              </a:lnSpc>
              <a:spcBef>
                <a:spcPts val="400"/>
              </a:spcBef>
              <a:spcAft>
                <a:spcPts val="0"/>
              </a:spcAft>
              <a:buSzPts val="900"/>
              <a:buNone/>
              <a:defRPr sz="900"/>
            </a:lvl6pPr>
            <a:lvl7pPr marL="3200400" lvl="6" indent="-228600" algn="l">
              <a:lnSpc>
                <a:spcPct val="90000"/>
              </a:lnSpc>
              <a:spcBef>
                <a:spcPts val="400"/>
              </a:spcBef>
              <a:spcAft>
                <a:spcPts val="0"/>
              </a:spcAft>
              <a:buSzPts val="900"/>
              <a:buNone/>
              <a:defRPr sz="900"/>
            </a:lvl7pPr>
            <a:lvl8pPr marL="3657600" lvl="7" indent="-228600" algn="l">
              <a:lnSpc>
                <a:spcPct val="90000"/>
              </a:lnSpc>
              <a:spcBef>
                <a:spcPts val="400"/>
              </a:spcBef>
              <a:spcAft>
                <a:spcPts val="0"/>
              </a:spcAft>
              <a:buSzPts val="900"/>
              <a:buNone/>
              <a:defRPr sz="900"/>
            </a:lvl8pPr>
            <a:lvl9pPr marL="4114800" lvl="8" indent="-228600" algn="l">
              <a:lnSpc>
                <a:spcPct val="90000"/>
              </a:lnSpc>
              <a:spcBef>
                <a:spcPts val="400"/>
              </a:spcBef>
              <a:spcAft>
                <a:spcPts val="400"/>
              </a:spcAft>
              <a:buSzPts val="900"/>
              <a:buNone/>
              <a:defRPr sz="900"/>
            </a:lvl9pPr>
          </a:lstStyle>
          <a:p>
            <a:endParaRPr/>
          </a:p>
        </p:txBody>
      </p:sp>
      <p:sp>
        <p:nvSpPr>
          <p:cNvPr id="41" name="Google Shape;41;p26"/>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26"/>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26"/>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bg>
      <p:bgPr>
        <a:solidFill>
          <a:schemeClr val="lt1"/>
        </a:solidFill>
        <a:effectLst/>
      </p:bgPr>
    </p:bg>
    <p:spTree>
      <p:nvGrpSpPr>
        <p:cNvPr id="1" name="Shape 44"/>
        <p:cNvGrpSpPr/>
        <p:nvPr/>
      </p:nvGrpSpPr>
      <p:grpSpPr>
        <a:xfrm>
          <a:off x="0" y="0"/>
          <a:ext cx="0" cy="0"/>
          <a:chOff x="0" y="0"/>
          <a:chExt cx="0" cy="0"/>
        </a:xfrm>
      </p:grpSpPr>
      <p:sp>
        <p:nvSpPr>
          <p:cNvPr id="45" name="Google Shape;45;p27"/>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 name="Google Shape;46;p27"/>
          <p:cNvSpPr txBox="1">
            <a:spLocks noGrp="1"/>
          </p:cNvSpPr>
          <p:nvPr>
            <p:ph type="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6"/>
              </a:buClr>
              <a:buSzPts val="8000"/>
              <a:buFont typeface="Arial"/>
              <a:buNone/>
              <a:defRPr sz="8000" b="0">
                <a:solidFill>
                  <a:srgbClr val="262626"/>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27"/>
          <p:cNvSpPr txBox="1">
            <a:spLocks noGrp="1"/>
          </p:cNvSpPr>
          <p:nvPr>
            <p:ph type="body" idx="1"/>
          </p:nvPr>
        </p:nvSpPr>
        <p:spPr>
          <a:xfrm>
            <a:off x="1097280" y="4663440"/>
            <a:ext cx="10058400" cy="11430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200"/>
              </a:spcBef>
              <a:spcAft>
                <a:spcPts val="0"/>
              </a:spcAft>
              <a:buSzPts val="2400"/>
              <a:buNone/>
              <a:defRPr sz="2400" cap="none">
                <a:solidFill>
                  <a:schemeClr val="dk1"/>
                </a:solidFill>
                <a:latin typeface="Arial"/>
                <a:ea typeface="Arial"/>
                <a:cs typeface="Arial"/>
                <a:sym typeface="Arial"/>
              </a:defRPr>
            </a:lvl1pPr>
            <a:lvl2pPr marL="914400" lvl="1" indent="-228600" algn="l">
              <a:lnSpc>
                <a:spcPct val="100000"/>
              </a:lnSpc>
              <a:spcBef>
                <a:spcPts val="200"/>
              </a:spcBef>
              <a:spcAft>
                <a:spcPts val="0"/>
              </a:spcAft>
              <a:buClr>
                <a:srgbClr val="888888"/>
              </a:buClr>
              <a:buSzPts val="1800"/>
              <a:buNone/>
              <a:defRPr sz="1800">
                <a:solidFill>
                  <a:srgbClr val="888888"/>
                </a:solidFill>
              </a:defRPr>
            </a:lvl2pPr>
            <a:lvl3pPr marL="1371600" lvl="2" indent="-228600" algn="l">
              <a:lnSpc>
                <a:spcPct val="100000"/>
              </a:lnSpc>
              <a:spcBef>
                <a:spcPts val="400"/>
              </a:spcBef>
              <a:spcAft>
                <a:spcPts val="0"/>
              </a:spcAft>
              <a:buClr>
                <a:srgbClr val="888888"/>
              </a:buClr>
              <a:buSzPts val="1600"/>
              <a:buNone/>
              <a:defRPr sz="1600">
                <a:solidFill>
                  <a:srgbClr val="888888"/>
                </a:solidFill>
              </a:defRPr>
            </a:lvl3pPr>
            <a:lvl4pPr marL="1828800" lvl="3" indent="-228600" algn="l">
              <a:lnSpc>
                <a:spcPct val="100000"/>
              </a:lnSpc>
              <a:spcBef>
                <a:spcPts val="400"/>
              </a:spcBef>
              <a:spcAft>
                <a:spcPts val="0"/>
              </a:spcAft>
              <a:buClr>
                <a:srgbClr val="888888"/>
              </a:buClr>
              <a:buSzPts val="1400"/>
              <a:buNone/>
              <a:defRPr sz="1400">
                <a:solidFill>
                  <a:srgbClr val="888888"/>
                </a:solidFill>
              </a:defRPr>
            </a:lvl4pPr>
            <a:lvl5pPr marL="2286000" lvl="4" indent="-228600" algn="l">
              <a:lnSpc>
                <a:spcPct val="100000"/>
              </a:lnSpc>
              <a:spcBef>
                <a:spcPts val="400"/>
              </a:spcBef>
              <a:spcAft>
                <a:spcPts val="0"/>
              </a:spcAft>
              <a:buClr>
                <a:srgbClr val="888888"/>
              </a:buClr>
              <a:buSzPts val="1400"/>
              <a:buNone/>
              <a:defRPr sz="1400">
                <a:solidFill>
                  <a:srgbClr val="888888"/>
                </a:solidFill>
              </a:defRPr>
            </a:lvl5pPr>
            <a:lvl6pPr marL="2743200" lvl="5" indent="-228600" algn="l">
              <a:lnSpc>
                <a:spcPct val="90000"/>
              </a:lnSpc>
              <a:spcBef>
                <a:spcPts val="400"/>
              </a:spcBef>
              <a:spcAft>
                <a:spcPts val="0"/>
              </a:spcAft>
              <a:buSzPts val="1400"/>
              <a:buNone/>
              <a:defRPr sz="1400">
                <a:solidFill>
                  <a:srgbClr val="888888"/>
                </a:solidFill>
              </a:defRPr>
            </a:lvl6pPr>
            <a:lvl7pPr marL="3200400" lvl="6" indent="-228600" algn="l">
              <a:lnSpc>
                <a:spcPct val="90000"/>
              </a:lnSpc>
              <a:spcBef>
                <a:spcPts val="400"/>
              </a:spcBef>
              <a:spcAft>
                <a:spcPts val="0"/>
              </a:spcAft>
              <a:buSzPts val="1400"/>
              <a:buNone/>
              <a:defRPr sz="1400">
                <a:solidFill>
                  <a:srgbClr val="888888"/>
                </a:solidFill>
              </a:defRPr>
            </a:lvl7pPr>
            <a:lvl8pPr marL="3657600" lvl="7" indent="-228600" algn="l">
              <a:lnSpc>
                <a:spcPct val="90000"/>
              </a:lnSpc>
              <a:spcBef>
                <a:spcPts val="400"/>
              </a:spcBef>
              <a:spcAft>
                <a:spcPts val="0"/>
              </a:spcAft>
              <a:buSzPts val="1400"/>
              <a:buNone/>
              <a:defRPr sz="1400">
                <a:solidFill>
                  <a:srgbClr val="888888"/>
                </a:solidFill>
              </a:defRPr>
            </a:lvl8pPr>
            <a:lvl9pPr marL="4114800" lvl="8" indent="-228600" algn="l">
              <a:lnSpc>
                <a:spcPct val="90000"/>
              </a:lnSpc>
              <a:spcBef>
                <a:spcPts val="400"/>
              </a:spcBef>
              <a:spcAft>
                <a:spcPts val="400"/>
              </a:spcAft>
              <a:buSzPts val="1400"/>
              <a:buNone/>
              <a:defRPr sz="1400">
                <a:solidFill>
                  <a:srgbClr val="888888"/>
                </a:solidFill>
              </a:defRPr>
            </a:lvl9pPr>
          </a:lstStyle>
          <a:p>
            <a:endParaRPr/>
          </a:p>
        </p:txBody>
      </p:sp>
      <p:cxnSp>
        <p:nvCxnSpPr>
          <p:cNvPr id="48" name="Google Shape;48;p27"/>
          <p:cNvCxnSpPr/>
          <p:nvPr/>
        </p:nvCxnSpPr>
        <p:spPr>
          <a:xfrm>
            <a:off x="1207658" y="4485132"/>
            <a:ext cx="9875520" cy="0"/>
          </a:xfrm>
          <a:prstGeom prst="straightConnector1">
            <a:avLst/>
          </a:prstGeom>
          <a:noFill/>
          <a:ln w="12700" cap="flat" cmpd="sng">
            <a:solidFill>
              <a:srgbClr val="3F3F3F"/>
            </a:solidFill>
            <a:prstDash val="solid"/>
            <a:round/>
            <a:headEnd type="none" w="sm" len="sm"/>
            <a:tailEnd type="none" w="sm" len="sm"/>
          </a:ln>
        </p:spPr>
      </p:cxnSp>
      <p:sp>
        <p:nvSpPr>
          <p:cNvPr id="49" name="Google Shape;49;p27"/>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27"/>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27"/>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52"/>
        <p:cNvGrpSpPr/>
        <p:nvPr/>
      </p:nvGrpSpPr>
      <p:grpSpPr>
        <a:xfrm>
          <a:off x="0" y="0"/>
          <a:ext cx="0" cy="0"/>
          <a:chOff x="0" y="0"/>
          <a:chExt cx="0" cy="0"/>
        </a:xfrm>
      </p:grpSpPr>
      <p:sp>
        <p:nvSpPr>
          <p:cNvPr id="53" name="Google Shape;53;p28"/>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28"/>
          <p:cNvSpPr txBox="1">
            <a:spLocks noGrp="1"/>
          </p:cNvSpPr>
          <p:nvPr>
            <p:ph type="body" idx="1"/>
          </p:nvPr>
        </p:nvSpPr>
        <p:spPr>
          <a:xfrm>
            <a:off x="1097280" y="2120900"/>
            <a:ext cx="4639736" cy="3748193"/>
          </a:xfrm>
          <a:prstGeom prst="rect">
            <a:avLst/>
          </a:prstGeom>
          <a:noFill/>
          <a:ln>
            <a:noFill/>
          </a:ln>
        </p:spPr>
        <p:txBody>
          <a:bodyPr spcFirstLastPara="1" wrap="square" lIns="0" tIns="45700" rIns="0" bIns="4570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28"/>
          <p:cNvSpPr txBox="1">
            <a:spLocks noGrp="1"/>
          </p:cNvSpPr>
          <p:nvPr>
            <p:ph type="body" idx="2"/>
          </p:nvPr>
        </p:nvSpPr>
        <p:spPr>
          <a:xfrm>
            <a:off x="6515944" y="2120900"/>
            <a:ext cx="4639736" cy="3748194"/>
          </a:xfrm>
          <a:prstGeom prst="rect">
            <a:avLst/>
          </a:prstGeom>
          <a:noFill/>
          <a:ln>
            <a:noFill/>
          </a:ln>
        </p:spPr>
        <p:txBody>
          <a:bodyPr spcFirstLastPara="1" wrap="square" lIns="0" tIns="45700" rIns="0" bIns="4570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28"/>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28"/>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28"/>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59"/>
        <p:cNvGrpSpPr/>
        <p:nvPr/>
      </p:nvGrpSpPr>
      <p:grpSpPr>
        <a:xfrm>
          <a:off x="0" y="0"/>
          <a:ext cx="0" cy="0"/>
          <a:chOff x="0" y="0"/>
          <a:chExt cx="0" cy="0"/>
        </a:xfrm>
      </p:grpSpPr>
      <p:sp>
        <p:nvSpPr>
          <p:cNvPr id="60" name="Google Shape;60;p31"/>
          <p:cNvSpPr/>
          <p:nvPr/>
        </p:nvSpPr>
        <p:spPr>
          <a:xfrm>
            <a:off x="16" y="0"/>
            <a:ext cx="4654296" cy="68580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 name="Google Shape;61;p31"/>
          <p:cNvSpPr txBox="1">
            <a:spLocks noGrp="1"/>
          </p:cNvSpPr>
          <p:nvPr>
            <p:ph type="title"/>
          </p:nvPr>
        </p:nvSpPr>
        <p:spPr>
          <a:xfrm>
            <a:off x="643466" y="786383"/>
            <a:ext cx="3517567" cy="209397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FFFFFF"/>
              </a:buClr>
              <a:buSzPts val="3600"/>
              <a:buFont typeface="Arial"/>
              <a:buNone/>
              <a:defRPr sz="3600" b="0">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31"/>
          <p:cNvSpPr txBox="1">
            <a:spLocks noGrp="1"/>
          </p:cNvSpPr>
          <p:nvPr>
            <p:ph type="body" idx="1"/>
          </p:nvPr>
        </p:nvSpPr>
        <p:spPr>
          <a:xfrm>
            <a:off x="5458984" y="812799"/>
            <a:ext cx="5928344" cy="5294757"/>
          </a:xfrm>
          <a:prstGeom prst="rect">
            <a:avLst/>
          </a:prstGeom>
          <a:noFill/>
          <a:ln>
            <a:noFill/>
          </a:ln>
        </p:spPr>
        <p:txBody>
          <a:bodyPr spcFirstLastPara="1" wrap="square" lIns="0" tIns="45700" rIns="0" bIns="4570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3" name="Google Shape;63;p31"/>
          <p:cNvSpPr txBox="1">
            <a:spLocks noGrp="1"/>
          </p:cNvSpPr>
          <p:nvPr>
            <p:ph type="body" idx="2"/>
          </p:nvPr>
        </p:nvSpPr>
        <p:spPr>
          <a:xfrm>
            <a:off x="643465" y="3043050"/>
            <a:ext cx="3517567" cy="3064505"/>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200"/>
              </a:spcBef>
              <a:spcAft>
                <a:spcPts val="0"/>
              </a:spcAft>
              <a:buSzPts val="1800"/>
              <a:buNone/>
              <a:defRPr sz="1800">
                <a:solidFill>
                  <a:srgbClr val="FFFFFF"/>
                </a:solidFill>
              </a:defRPr>
            </a:lvl1pPr>
            <a:lvl2pPr marL="914400" lvl="1" indent="-228600" algn="l">
              <a:lnSpc>
                <a:spcPct val="100000"/>
              </a:lnSpc>
              <a:spcBef>
                <a:spcPts val="200"/>
              </a:spcBef>
              <a:spcAft>
                <a:spcPts val="0"/>
              </a:spcAft>
              <a:buClr>
                <a:srgbClr val="3F3F3F"/>
              </a:buClr>
              <a:buSzPts val="1200"/>
              <a:buNone/>
              <a:defRPr sz="1200"/>
            </a:lvl2pPr>
            <a:lvl3pPr marL="1371600" lvl="2" indent="-228600" algn="l">
              <a:lnSpc>
                <a:spcPct val="100000"/>
              </a:lnSpc>
              <a:spcBef>
                <a:spcPts val="400"/>
              </a:spcBef>
              <a:spcAft>
                <a:spcPts val="0"/>
              </a:spcAft>
              <a:buClr>
                <a:srgbClr val="3F3F3F"/>
              </a:buClr>
              <a:buSzPts val="1000"/>
              <a:buNone/>
              <a:defRPr sz="1000"/>
            </a:lvl3pPr>
            <a:lvl4pPr marL="1828800" lvl="3" indent="-228600" algn="l">
              <a:lnSpc>
                <a:spcPct val="100000"/>
              </a:lnSpc>
              <a:spcBef>
                <a:spcPts val="400"/>
              </a:spcBef>
              <a:spcAft>
                <a:spcPts val="0"/>
              </a:spcAft>
              <a:buClr>
                <a:srgbClr val="3F3F3F"/>
              </a:buClr>
              <a:buSzPts val="900"/>
              <a:buNone/>
              <a:defRPr sz="900"/>
            </a:lvl4pPr>
            <a:lvl5pPr marL="2286000" lvl="4" indent="-228600" algn="l">
              <a:lnSpc>
                <a:spcPct val="100000"/>
              </a:lnSpc>
              <a:spcBef>
                <a:spcPts val="400"/>
              </a:spcBef>
              <a:spcAft>
                <a:spcPts val="0"/>
              </a:spcAft>
              <a:buClr>
                <a:srgbClr val="3F3F3F"/>
              </a:buClr>
              <a:buSzPts val="900"/>
              <a:buNone/>
              <a:defRPr sz="900"/>
            </a:lvl5pPr>
            <a:lvl6pPr marL="2743200" lvl="5" indent="-228600" algn="l">
              <a:lnSpc>
                <a:spcPct val="90000"/>
              </a:lnSpc>
              <a:spcBef>
                <a:spcPts val="400"/>
              </a:spcBef>
              <a:spcAft>
                <a:spcPts val="0"/>
              </a:spcAft>
              <a:buSzPts val="900"/>
              <a:buNone/>
              <a:defRPr sz="900"/>
            </a:lvl6pPr>
            <a:lvl7pPr marL="3200400" lvl="6" indent="-228600" algn="l">
              <a:lnSpc>
                <a:spcPct val="90000"/>
              </a:lnSpc>
              <a:spcBef>
                <a:spcPts val="400"/>
              </a:spcBef>
              <a:spcAft>
                <a:spcPts val="0"/>
              </a:spcAft>
              <a:buSzPts val="900"/>
              <a:buNone/>
              <a:defRPr sz="900"/>
            </a:lvl7pPr>
            <a:lvl8pPr marL="3657600" lvl="7" indent="-228600" algn="l">
              <a:lnSpc>
                <a:spcPct val="90000"/>
              </a:lnSpc>
              <a:spcBef>
                <a:spcPts val="400"/>
              </a:spcBef>
              <a:spcAft>
                <a:spcPts val="0"/>
              </a:spcAft>
              <a:buSzPts val="900"/>
              <a:buNone/>
              <a:defRPr sz="900"/>
            </a:lvl8pPr>
            <a:lvl9pPr marL="4114800" lvl="8" indent="-228600" algn="l">
              <a:lnSpc>
                <a:spcPct val="90000"/>
              </a:lnSpc>
              <a:spcBef>
                <a:spcPts val="400"/>
              </a:spcBef>
              <a:spcAft>
                <a:spcPts val="400"/>
              </a:spcAft>
              <a:buSzPts val="900"/>
              <a:buNone/>
              <a:defRPr sz="900"/>
            </a:lvl9pPr>
          </a:lstStyle>
          <a:p>
            <a:endParaRPr/>
          </a:p>
        </p:txBody>
      </p:sp>
      <p:sp>
        <p:nvSpPr>
          <p:cNvPr id="64" name="Google Shape;64;p31"/>
          <p:cNvSpPr txBox="1">
            <a:spLocks noGrp="1"/>
          </p:cNvSpPr>
          <p:nvPr>
            <p:ph type="dt" idx="10"/>
          </p:nvPr>
        </p:nvSpPr>
        <p:spPr>
          <a:xfrm>
            <a:off x="643464" y="6446520"/>
            <a:ext cx="3517568"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31"/>
          <p:cNvSpPr txBox="1">
            <a:spLocks noGrp="1"/>
          </p:cNvSpPr>
          <p:nvPr>
            <p:ph type="ftr" idx="11"/>
          </p:nvPr>
        </p:nvSpPr>
        <p:spPr>
          <a:xfrm>
            <a:off x="5458983" y="6446520"/>
            <a:ext cx="5334019"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31"/>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7"/>
        <p:cNvGrpSpPr/>
        <p:nvPr/>
      </p:nvGrpSpPr>
      <p:grpSpPr>
        <a:xfrm>
          <a:off x="0" y="0"/>
          <a:ext cx="0" cy="0"/>
          <a:chOff x="0" y="0"/>
          <a:chExt cx="0" cy="0"/>
        </a:xfrm>
      </p:grpSpPr>
      <p:sp>
        <p:nvSpPr>
          <p:cNvPr id="68" name="Google Shape;68;p32"/>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32"/>
          <p:cNvSpPr txBox="1">
            <a:spLocks noGrp="1"/>
          </p:cNvSpPr>
          <p:nvPr>
            <p:ph type="body" idx="1"/>
          </p:nvPr>
        </p:nvSpPr>
        <p:spPr>
          <a:xfrm rot="5400000">
            <a:off x="4246034" y="-1040553"/>
            <a:ext cx="3760891" cy="10058400"/>
          </a:xfrm>
          <a:prstGeom prst="rect">
            <a:avLst/>
          </a:prstGeom>
          <a:noFill/>
          <a:ln>
            <a:noFill/>
          </a:ln>
        </p:spPr>
        <p:txBody>
          <a:bodyPr spcFirstLastPara="1" wrap="square" lIns="45700" tIns="0" rIns="45700" bIns="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70" name="Google Shape;70;p32"/>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32"/>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32"/>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73"/>
        <p:cNvGrpSpPr/>
        <p:nvPr/>
      </p:nvGrpSpPr>
      <p:grpSpPr>
        <a:xfrm>
          <a:off x="0" y="0"/>
          <a:ext cx="0" cy="0"/>
          <a:chOff x="0" y="0"/>
          <a:chExt cx="0" cy="0"/>
        </a:xfrm>
      </p:grpSpPr>
      <p:sp>
        <p:nvSpPr>
          <p:cNvPr id="74" name="Google Shape;74;p33"/>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 name="Google Shape;75;p33"/>
          <p:cNvSpPr txBox="1">
            <a:spLocks noGrp="1"/>
          </p:cNvSpPr>
          <p:nvPr>
            <p:ph type="title"/>
          </p:nvPr>
        </p:nvSpPr>
        <p:spPr>
          <a:xfrm rot="5400000">
            <a:off x="7159401" y="1977801"/>
            <a:ext cx="5759898" cy="26289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33"/>
          <p:cNvSpPr txBox="1">
            <a:spLocks noGrp="1"/>
          </p:cNvSpPr>
          <p:nvPr>
            <p:ph type="body" idx="1"/>
          </p:nvPr>
        </p:nvSpPr>
        <p:spPr>
          <a:xfrm rot="5400000">
            <a:off x="1825401" y="-574899"/>
            <a:ext cx="5759898" cy="7734300"/>
          </a:xfrm>
          <a:prstGeom prst="rect">
            <a:avLst/>
          </a:prstGeom>
          <a:noFill/>
          <a:ln>
            <a:noFill/>
          </a:ln>
        </p:spPr>
        <p:txBody>
          <a:bodyPr spcFirstLastPara="1" wrap="square" lIns="45700" tIns="0" rIns="45700" bIns="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77" name="Google Shape;77;p33"/>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3"/>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33"/>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2"/>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11;p22"/>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marR="0" lvl="0" algn="l" rtl="0">
              <a:lnSpc>
                <a:spcPct val="90000"/>
              </a:lnSpc>
              <a:spcBef>
                <a:spcPts val="0"/>
              </a:spcBef>
              <a:spcAft>
                <a:spcPts val="0"/>
              </a:spcAft>
              <a:buClr>
                <a:srgbClr val="3F3F3F"/>
              </a:buClr>
              <a:buSzPts val="4700"/>
              <a:buFont typeface="Arial"/>
              <a:buNone/>
              <a:defRPr sz="4700" b="0" i="0" u="none" strike="noStrike" cap="none">
                <a:solidFill>
                  <a:srgbClr val="3F3F3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2" name="Google Shape;12;p22"/>
          <p:cNvSpPr txBox="1">
            <a:spLocks noGrp="1"/>
          </p:cNvSpPr>
          <p:nvPr>
            <p:ph type="body" idx="1"/>
          </p:nvPr>
        </p:nvSpPr>
        <p:spPr>
          <a:xfrm>
            <a:off x="1097280" y="2108201"/>
            <a:ext cx="10058400" cy="3760891"/>
          </a:xfrm>
          <a:prstGeom prst="rect">
            <a:avLst/>
          </a:prstGeom>
          <a:noFill/>
          <a:ln>
            <a:noFill/>
          </a:ln>
        </p:spPr>
        <p:txBody>
          <a:bodyPr spcFirstLastPara="1" wrap="square" lIns="0" tIns="45700" rIns="0" bIns="45700" anchor="t" anchorCtr="0">
            <a:normAutofit/>
          </a:bodyPr>
          <a:lstStyle>
            <a:lvl1pPr marL="457200" marR="0" lvl="0" indent="-349250" algn="l" rtl="0">
              <a:lnSpc>
                <a:spcPct val="110000"/>
              </a:lnSpc>
              <a:spcBef>
                <a:spcPts val="1200"/>
              </a:spcBef>
              <a:spcAft>
                <a:spcPts val="0"/>
              </a:spcAft>
              <a:buClr>
                <a:schemeClr val="accent1"/>
              </a:buClr>
              <a:buSzPts val="1900"/>
              <a:buFont typeface="Arial"/>
              <a:buChar char=" "/>
              <a:defRPr sz="1900" b="0" i="0" u="none" strike="noStrike" cap="none">
                <a:solidFill>
                  <a:srgbClr val="3F3F3F"/>
                </a:solidFill>
                <a:latin typeface="Arial"/>
                <a:ea typeface="Arial"/>
                <a:cs typeface="Arial"/>
                <a:sym typeface="Arial"/>
              </a:defRPr>
            </a:lvl1pPr>
            <a:lvl2pPr marL="914400" marR="0" lvl="1" indent="-336550" algn="l" rtl="0">
              <a:lnSpc>
                <a:spcPct val="100000"/>
              </a:lnSpc>
              <a:spcBef>
                <a:spcPts val="200"/>
              </a:spcBef>
              <a:spcAft>
                <a:spcPts val="0"/>
              </a:spcAft>
              <a:buClr>
                <a:srgbClr val="3F3F3F"/>
              </a:buClr>
              <a:buSzPts val="1700"/>
              <a:buFont typeface="Arial"/>
              <a:buChar char="◦"/>
              <a:defRPr sz="1700" b="0" i="0" u="none" strike="noStrike" cap="none">
                <a:solidFill>
                  <a:srgbClr val="3F3F3F"/>
                </a:solidFill>
                <a:latin typeface="Arial"/>
                <a:ea typeface="Arial"/>
                <a:cs typeface="Arial"/>
                <a:sym typeface="Arial"/>
              </a:defRPr>
            </a:lvl2pPr>
            <a:lvl3pPr marL="1371600" marR="0" lvl="2" indent="-311150" algn="l" rtl="0">
              <a:lnSpc>
                <a:spcPct val="100000"/>
              </a:lnSpc>
              <a:spcBef>
                <a:spcPts val="400"/>
              </a:spcBef>
              <a:spcAft>
                <a:spcPts val="0"/>
              </a:spcAft>
              <a:buClr>
                <a:srgbClr val="3F3F3F"/>
              </a:buClr>
              <a:buSzPts val="1300"/>
              <a:buFont typeface="Arial"/>
              <a:buChar char="◦"/>
              <a:defRPr sz="1300" b="0" i="0" u="none" strike="noStrike" cap="none">
                <a:solidFill>
                  <a:srgbClr val="3F3F3F"/>
                </a:solidFill>
                <a:latin typeface="Arial"/>
                <a:ea typeface="Arial"/>
                <a:cs typeface="Arial"/>
                <a:sym typeface="Arial"/>
              </a:defRPr>
            </a:lvl3pPr>
            <a:lvl4pPr marL="1828800" marR="0" lvl="3" indent="-311150" algn="l" rtl="0">
              <a:lnSpc>
                <a:spcPct val="100000"/>
              </a:lnSpc>
              <a:spcBef>
                <a:spcPts val="400"/>
              </a:spcBef>
              <a:spcAft>
                <a:spcPts val="0"/>
              </a:spcAft>
              <a:buClr>
                <a:srgbClr val="3F3F3F"/>
              </a:buClr>
              <a:buSzPts val="1300"/>
              <a:buFont typeface="Arial"/>
              <a:buChar char="◦"/>
              <a:defRPr sz="1300" b="0" i="0" u="none" strike="noStrike" cap="none">
                <a:solidFill>
                  <a:srgbClr val="3F3F3F"/>
                </a:solidFill>
                <a:latin typeface="Arial"/>
                <a:ea typeface="Arial"/>
                <a:cs typeface="Arial"/>
                <a:sym typeface="Arial"/>
              </a:defRPr>
            </a:lvl4pPr>
            <a:lvl5pPr marL="2286000" marR="0" lvl="4" indent="-311150" algn="l" rtl="0">
              <a:lnSpc>
                <a:spcPct val="100000"/>
              </a:lnSpc>
              <a:spcBef>
                <a:spcPts val="400"/>
              </a:spcBef>
              <a:spcAft>
                <a:spcPts val="0"/>
              </a:spcAft>
              <a:buClr>
                <a:srgbClr val="3F3F3F"/>
              </a:buClr>
              <a:buSzPts val="1300"/>
              <a:buFont typeface="Arial"/>
              <a:buChar char="◦"/>
              <a:defRPr sz="1300" b="0" i="0" u="none" strike="noStrike" cap="none">
                <a:solidFill>
                  <a:srgbClr val="3F3F3F"/>
                </a:solidFill>
                <a:latin typeface="Arial"/>
                <a:ea typeface="Arial"/>
                <a:cs typeface="Arial"/>
                <a:sym typeface="Arial"/>
              </a:defRPr>
            </a:lvl5pPr>
            <a:lvl6pPr marL="2743200" marR="0" lvl="5" indent="-317500" algn="l" rtl="0">
              <a:lnSpc>
                <a:spcPct val="90000"/>
              </a:lnSpc>
              <a:spcBef>
                <a:spcPts val="400"/>
              </a:spcBef>
              <a:spcAft>
                <a:spcPts val="0"/>
              </a:spcAft>
              <a:buClr>
                <a:schemeClr val="accent1"/>
              </a:buClr>
              <a:buSzPts val="1400"/>
              <a:buFont typeface="Arial"/>
              <a:buChar char="◦"/>
              <a:defRPr sz="1400" b="0" i="0" u="none" strike="noStrike" cap="none">
                <a:solidFill>
                  <a:srgbClr val="3F3F3F"/>
                </a:solidFill>
                <a:latin typeface="Arial"/>
                <a:ea typeface="Arial"/>
                <a:cs typeface="Arial"/>
                <a:sym typeface="Arial"/>
              </a:defRPr>
            </a:lvl6pPr>
            <a:lvl7pPr marL="3200400" marR="0" lvl="6" indent="-317500" algn="l" rtl="0">
              <a:lnSpc>
                <a:spcPct val="90000"/>
              </a:lnSpc>
              <a:spcBef>
                <a:spcPts val="400"/>
              </a:spcBef>
              <a:spcAft>
                <a:spcPts val="0"/>
              </a:spcAft>
              <a:buClr>
                <a:schemeClr val="accent1"/>
              </a:buClr>
              <a:buSzPts val="1400"/>
              <a:buFont typeface="Arial"/>
              <a:buChar char="◦"/>
              <a:defRPr sz="1400" b="0" i="0" u="none" strike="noStrike" cap="none">
                <a:solidFill>
                  <a:srgbClr val="3F3F3F"/>
                </a:solidFill>
                <a:latin typeface="Arial"/>
                <a:ea typeface="Arial"/>
                <a:cs typeface="Arial"/>
                <a:sym typeface="Arial"/>
              </a:defRPr>
            </a:lvl7pPr>
            <a:lvl8pPr marL="3657600" marR="0" lvl="7" indent="-317500" algn="l" rtl="0">
              <a:lnSpc>
                <a:spcPct val="90000"/>
              </a:lnSpc>
              <a:spcBef>
                <a:spcPts val="400"/>
              </a:spcBef>
              <a:spcAft>
                <a:spcPts val="0"/>
              </a:spcAft>
              <a:buClr>
                <a:schemeClr val="accent1"/>
              </a:buClr>
              <a:buSzPts val="1400"/>
              <a:buFont typeface="Arial"/>
              <a:buChar char="◦"/>
              <a:defRPr sz="1400" b="0" i="0" u="none" strike="noStrike" cap="none">
                <a:solidFill>
                  <a:srgbClr val="3F3F3F"/>
                </a:solidFill>
                <a:latin typeface="Arial"/>
                <a:ea typeface="Arial"/>
                <a:cs typeface="Arial"/>
                <a:sym typeface="Arial"/>
              </a:defRPr>
            </a:lvl8pPr>
            <a:lvl9pPr marL="4114800" marR="0" lvl="8" indent="-317500" algn="l" rtl="0">
              <a:lnSpc>
                <a:spcPct val="90000"/>
              </a:lnSpc>
              <a:spcBef>
                <a:spcPts val="400"/>
              </a:spcBef>
              <a:spcAft>
                <a:spcPts val="400"/>
              </a:spcAft>
              <a:buClr>
                <a:schemeClr val="accent1"/>
              </a:buClr>
              <a:buSzPts val="1400"/>
              <a:buFont typeface="Arial"/>
              <a:buChar char="◦"/>
              <a:defRPr sz="1400" b="0" i="0" u="none" strike="noStrike" cap="none">
                <a:solidFill>
                  <a:srgbClr val="3F3F3F"/>
                </a:solidFill>
                <a:latin typeface="Arial"/>
                <a:ea typeface="Arial"/>
                <a:cs typeface="Arial"/>
                <a:sym typeface="Arial"/>
              </a:defRPr>
            </a:lvl9pPr>
          </a:lstStyle>
          <a:p>
            <a:endParaRPr/>
          </a:p>
        </p:txBody>
      </p:sp>
      <p:sp>
        <p:nvSpPr>
          <p:cNvPr id="13" name="Google Shape;13;p22"/>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800" b="0"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22"/>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800" b="0"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5" name="Google Shape;15;p22"/>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cxnSp>
        <p:nvCxnSpPr>
          <p:cNvPr id="16" name="Google Shape;16;p22"/>
          <p:cNvCxnSpPr/>
          <p:nvPr/>
        </p:nvCxnSpPr>
        <p:spPr>
          <a:xfrm>
            <a:off x="1193532" y="1897380"/>
            <a:ext cx="9966960" cy="0"/>
          </a:xfrm>
          <a:prstGeom prst="straightConnector1">
            <a:avLst/>
          </a:prstGeom>
          <a:noFill/>
          <a:ln w="12700" cap="flat" cmpd="sng">
            <a:solidFill>
              <a:srgbClr val="3F3F3F"/>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3"/>
        <p:cNvGrpSpPr/>
        <p:nvPr/>
      </p:nvGrpSpPr>
      <p:grpSpPr>
        <a:xfrm>
          <a:off x="0" y="0"/>
          <a:ext cx="0" cy="0"/>
          <a:chOff x="0" y="0"/>
          <a:chExt cx="0" cy="0"/>
        </a:xfrm>
      </p:grpSpPr>
      <p:sp>
        <p:nvSpPr>
          <p:cNvPr id="84" name="Google Shape;84;p1"/>
          <p:cNvSpPr/>
          <p:nvPr/>
        </p:nvSpPr>
        <p:spPr>
          <a:xfrm>
            <a:off x="0" y="1"/>
            <a:ext cx="12192000" cy="685799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5" name="Google Shape;85;p1"/>
          <p:cNvSpPr txBox="1">
            <a:spLocks noGrp="1"/>
          </p:cNvSpPr>
          <p:nvPr>
            <p:ph type="ctrTitle"/>
          </p:nvPr>
        </p:nvSpPr>
        <p:spPr>
          <a:xfrm>
            <a:off x="5289754" y="639097"/>
            <a:ext cx="6253317" cy="3686015"/>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262626"/>
              </a:buClr>
              <a:buSzPts val="8000"/>
              <a:buFont typeface="Arial"/>
              <a:buNone/>
            </a:pPr>
            <a:r>
              <a:rPr lang="en-US" sz="8000"/>
              <a:t>Project and Change Management</a:t>
            </a:r>
            <a:endParaRPr/>
          </a:p>
        </p:txBody>
      </p:sp>
      <p:sp>
        <p:nvSpPr>
          <p:cNvPr id="86" name="Google Shape;86;p1"/>
          <p:cNvSpPr txBox="1">
            <a:spLocks noGrp="1"/>
          </p:cNvSpPr>
          <p:nvPr>
            <p:ph type="subTitle" idx="1"/>
          </p:nvPr>
        </p:nvSpPr>
        <p:spPr>
          <a:xfrm>
            <a:off x="5289753" y="4672739"/>
            <a:ext cx="6269347" cy="1021498"/>
          </a:xfrm>
          <a:prstGeom prst="rect">
            <a:avLst/>
          </a:prstGeom>
          <a:noFill/>
          <a:ln>
            <a:noFill/>
          </a:ln>
        </p:spPr>
        <p:txBody>
          <a:bodyPr spcFirstLastPara="1" wrap="square" lIns="91425" tIns="45700" rIns="91425" bIns="45700" anchor="t" anchorCtr="0">
            <a:normAutofit fontScale="70000" lnSpcReduction="20000"/>
          </a:bodyPr>
          <a:lstStyle/>
          <a:p>
            <a:pPr marL="0" lvl="0" indent="0" algn="l" rtl="0">
              <a:lnSpc>
                <a:spcPct val="110000"/>
              </a:lnSpc>
              <a:spcBef>
                <a:spcPts val="0"/>
              </a:spcBef>
              <a:spcAft>
                <a:spcPts val="0"/>
              </a:spcAft>
              <a:buSzPct val="117646"/>
              <a:buNone/>
            </a:pPr>
            <a:r>
              <a:rPr lang="en-US" sz="2400">
                <a:solidFill>
                  <a:srgbClr val="262626"/>
                </a:solidFill>
              </a:rPr>
              <a:t>UNIT 6.</a:t>
            </a:r>
            <a:r>
              <a:rPr lang="en-US">
                <a:solidFill>
                  <a:srgbClr val="262626"/>
                </a:solidFill>
              </a:rPr>
              <a:t>3</a:t>
            </a:r>
            <a:r>
              <a:rPr lang="en-US" sz="2400">
                <a:solidFill>
                  <a:srgbClr val="262626"/>
                </a:solidFill>
              </a:rPr>
              <a:t> </a:t>
            </a:r>
            <a:r>
              <a:rPr lang="en-US">
                <a:solidFill>
                  <a:srgbClr val="262626"/>
                </a:solidFill>
              </a:rPr>
              <a:t>Common change management theories and models</a:t>
            </a:r>
            <a:endParaRPr/>
          </a:p>
          <a:p>
            <a:pPr marL="0" lvl="0" indent="0" algn="l" rtl="0">
              <a:lnSpc>
                <a:spcPct val="110000"/>
              </a:lnSpc>
              <a:spcBef>
                <a:spcPts val="0"/>
              </a:spcBef>
              <a:spcAft>
                <a:spcPts val="0"/>
              </a:spcAft>
              <a:buSzPct val="117646"/>
              <a:buNone/>
            </a:pPr>
            <a:endParaRPr sz="2400">
              <a:solidFill>
                <a:srgbClr val="262626"/>
              </a:solidFill>
            </a:endParaRPr>
          </a:p>
          <a:p>
            <a:pPr marL="0" lvl="0" indent="0" algn="l" rtl="0">
              <a:lnSpc>
                <a:spcPct val="110000"/>
              </a:lnSpc>
              <a:spcBef>
                <a:spcPts val="0"/>
              </a:spcBef>
              <a:spcAft>
                <a:spcPts val="0"/>
              </a:spcAft>
              <a:buSzPct val="117646"/>
              <a:buNone/>
            </a:pPr>
            <a:r>
              <a:rPr lang="en-US">
                <a:solidFill>
                  <a:srgbClr val="262626"/>
                </a:solidFill>
              </a:rPr>
              <a:t>Lesson 4- Kotter’s change management theory </a:t>
            </a:r>
            <a:endParaRPr/>
          </a:p>
        </p:txBody>
      </p:sp>
      <p:pic>
        <p:nvPicPr>
          <p:cNvPr id="87" name="Google Shape;87;p1" descr="A picture containing building, sitting, bench, side&#10;&#10;Description automatically generated"/>
          <p:cNvPicPr preferRelativeResize="0"/>
          <p:nvPr/>
        </p:nvPicPr>
        <p:blipFill rotWithShape="1">
          <a:blip r:embed="rId3">
            <a:alphaModFix/>
          </a:blip>
          <a:srcRect/>
          <a:stretch/>
        </p:blipFill>
        <p:spPr>
          <a:xfrm>
            <a:off x="-1" y="1"/>
            <a:ext cx="4635315" cy="6857999"/>
          </a:xfrm>
          <a:prstGeom prst="rect">
            <a:avLst/>
          </a:prstGeom>
          <a:noFill/>
          <a:ln>
            <a:noFill/>
          </a:ln>
        </p:spPr>
      </p:pic>
      <p:cxnSp>
        <p:nvCxnSpPr>
          <p:cNvPr id="88" name="Google Shape;88;p1"/>
          <p:cNvCxnSpPr/>
          <p:nvPr/>
        </p:nvCxnSpPr>
        <p:spPr>
          <a:xfrm>
            <a:off x="5427754" y="4498925"/>
            <a:ext cx="5636107" cy="0"/>
          </a:xfrm>
          <a:prstGeom prst="straightConnector1">
            <a:avLst/>
          </a:prstGeom>
          <a:noFill/>
          <a:ln w="12700" cap="flat" cmpd="sng">
            <a:solidFill>
              <a:srgbClr val="3F3F3F"/>
            </a:solidFill>
            <a:prstDash val="solid"/>
            <a:round/>
            <a:headEnd type="none" w="sm" len="sm"/>
            <a:tailEnd type="none" w="sm" len="sm"/>
          </a:ln>
        </p:spPr>
      </p:cxnSp>
      <p:pic>
        <p:nvPicPr>
          <p:cNvPr id="7" name="Picture 6">
            <a:extLst>
              <a:ext uri="{FF2B5EF4-FFF2-40B4-BE49-F238E27FC236}">
                <a16:creationId xmlns:a16="http://schemas.microsoft.com/office/drawing/2014/main" id="{8D33356E-7EB8-4263-AD79-8DFCE7534C26}"/>
              </a:ext>
            </a:extLst>
          </p:cNvPr>
          <p:cNvPicPr>
            <a:picLocks noChangeAspect="1"/>
          </p:cNvPicPr>
          <p:nvPr/>
        </p:nvPicPr>
        <p:blipFill>
          <a:blip r:embed="rId4"/>
          <a:stretch>
            <a:fillRect/>
          </a:stretch>
        </p:blipFill>
        <p:spPr>
          <a:xfrm>
            <a:off x="0" y="4064"/>
            <a:ext cx="12192000" cy="67210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gfd77c527d9_2_30"/>
          <p:cNvSpPr txBox="1">
            <a:spLocks noGrp="1"/>
          </p:cNvSpPr>
          <p:nvPr>
            <p:ph type="title"/>
          </p:nvPr>
        </p:nvSpPr>
        <p:spPr>
          <a:xfrm>
            <a:off x="455100" y="345000"/>
            <a:ext cx="7501800" cy="1115400"/>
          </a:xfrm>
          <a:prstGeom prst="rect">
            <a:avLst/>
          </a:prstGeom>
        </p:spPr>
        <p:txBody>
          <a:bodyPr spcFirstLastPara="1" wrap="square" lIns="91425" tIns="45700" rIns="91425" bIns="45700" anchor="t" anchorCtr="0">
            <a:normAutofit/>
          </a:bodyPr>
          <a:lstStyle/>
          <a:p>
            <a:pPr marL="0" lvl="0" indent="0" algn="l" rtl="0">
              <a:lnSpc>
                <a:spcPct val="115000"/>
              </a:lnSpc>
              <a:spcBef>
                <a:spcPts val="0"/>
              </a:spcBef>
              <a:spcAft>
                <a:spcPts val="2300"/>
              </a:spcAft>
              <a:buNone/>
            </a:pPr>
            <a:r>
              <a:rPr lang="en-US" sz="2850" b="1">
                <a:solidFill>
                  <a:schemeClr val="dk1"/>
                </a:solidFill>
                <a:highlight>
                  <a:srgbClr val="FFFFFF"/>
                </a:highlight>
              </a:rPr>
              <a:t>4. Communicate the vision</a:t>
            </a:r>
            <a:endParaRPr sz="2850">
              <a:solidFill>
                <a:schemeClr val="dk1"/>
              </a:solidFill>
              <a:highlight>
                <a:srgbClr val="FFFFFF"/>
              </a:highlight>
            </a:endParaRPr>
          </a:p>
        </p:txBody>
      </p:sp>
      <p:sp>
        <p:nvSpPr>
          <p:cNvPr id="153" name="Google Shape;153;gfd77c527d9_2_30"/>
          <p:cNvSpPr txBox="1">
            <a:spLocks noGrp="1"/>
          </p:cNvSpPr>
          <p:nvPr>
            <p:ph type="body" idx="1"/>
          </p:nvPr>
        </p:nvSpPr>
        <p:spPr>
          <a:xfrm>
            <a:off x="455100" y="1384975"/>
            <a:ext cx="11497500" cy="4910100"/>
          </a:xfrm>
          <a:prstGeom prst="rect">
            <a:avLst/>
          </a:prstGeom>
          <a:solidFill>
            <a:srgbClr val="FBFBFB"/>
          </a:solidFill>
        </p:spPr>
        <p:txBody>
          <a:bodyPr spcFirstLastPara="1" wrap="square" lIns="0" tIns="45700" rIns="0" bIns="45700" anchor="t" anchorCtr="0">
            <a:normAutofit/>
          </a:bodyPr>
          <a:lstStyle/>
          <a:p>
            <a:pPr marL="0" lvl="0" indent="0" algn="l" rtl="0">
              <a:lnSpc>
                <a:spcPct val="115000"/>
              </a:lnSpc>
              <a:spcBef>
                <a:spcPts val="0"/>
              </a:spcBef>
              <a:spcAft>
                <a:spcPts val="0"/>
              </a:spcAft>
              <a:buClr>
                <a:schemeClr val="dk1"/>
              </a:buClr>
              <a:buSzPts val="1100"/>
              <a:buFont typeface="Arial"/>
              <a:buNone/>
            </a:pPr>
            <a:r>
              <a:rPr lang="en-US">
                <a:solidFill>
                  <a:schemeClr val="dk1"/>
                </a:solidFill>
                <a:highlight>
                  <a:srgbClr val="FFFFFF"/>
                </a:highlight>
              </a:rPr>
              <a:t>Create an environment where the proposed  change is embedded  into all tasks and spoken about by people from all levels of the organisation.</a:t>
            </a:r>
            <a:endParaRPr>
              <a:solidFill>
                <a:schemeClr val="dk1"/>
              </a:solidFill>
              <a:highlight>
                <a:srgbClr val="FFFFFF"/>
              </a:highlight>
            </a:endParaRPr>
          </a:p>
          <a:p>
            <a:pPr marL="0" lvl="0" indent="0" algn="l" rtl="0">
              <a:lnSpc>
                <a:spcPct val="115000"/>
              </a:lnSpc>
              <a:spcBef>
                <a:spcPts val="2300"/>
              </a:spcBef>
              <a:spcAft>
                <a:spcPts val="0"/>
              </a:spcAft>
              <a:buNone/>
            </a:pPr>
            <a:r>
              <a:rPr lang="en-US">
                <a:solidFill>
                  <a:schemeClr val="dk1"/>
                </a:solidFill>
                <a:highlight>
                  <a:srgbClr val="FFFFFF"/>
                </a:highlight>
              </a:rPr>
              <a:t>Failure to do this properly makes it hard to get people on board with a change because they’re not being moved by a vision of a better future.</a:t>
            </a:r>
            <a:endParaRPr>
              <a:solidFill>
                <a:schemeClr val="dk1"/>
              </a:solidFill>
              <a:highlight>
                <a:srgbClr val="FFFFFF"/>
              </a:highlight>
            </a:endParaRPr>
          </a:p>
          <a:p>
            <a:pPr marL="0" lvl="0" indent="0" algn="l" rtl="0">
              <a:lnSpc>
                <a:spcPct val="122000"/>
              </a:lnSpc>
              <a:spcBef>
                <a:spcPts val="2300"/>
              </a:spcBef>
              <a:spcAft>
                <a:spcPts val="0"/>
              </a:spcAft>
              <a:buNone/>
            </a:pPr>
            <a:r>
              <a:rPr lang="en-US" b="1">
                <a:solidFill>
                  <a:schemeClr val="dk1"/>
                </a:solidFill>
                <a:highlight>
                  <a:srgbClr val="FBFBFB"/>
                </a:highlight>
              </a:rPr>
              <a:t>What steps can be taken:</a:t>
            </a:r>
            <a:endParaRPr b="1">
              <a:solidFill>
                <a:schemeClr val="dk1"/>
              </a:solidFill>
              <a:highlight>
                <a:srgbClr val="FBFBFB"/>
              </a:highlight>
            </a:endParaRPr>
          </a:p>
          <a:p>
            <a:pPr marL="647700" lvl="0" indent="-349250" algn="l" rtl="0">
              <a:lnSpc>
                <a:spcPct val="133000"/>
              </a:lnSpc>
              <a:spcBef>
                <a:spcPts val="2700"/>
              </a:spcBef>
              <a:spcAft>
                <a:spcPts val="0"/>
              </a:spcAft>
              <a:buClr>
                <a:schemeClr val="dk1"/>
              </a:buClr>
              <a:buSzPts val="1900"/>
              <a:buChar char="●"/>
            </a:pPr>
            <a:r>
              <a:rPr lang="en-US">
                <a:solidFill>
                  <a:schemeClr val="dk1"/>
                </a:solidFill>
                <a:highlight>
                  <a:srgbClr val="FBFBFB"/>
                </a:highlight>
              </a:rPr>
              <a:t>Discuss the vision for change frequently, relating it to all areas of the organisation.</a:t>
            </a:r>
            <a:endParaRPr>
              <a:solidFill>
                <a:schemeClr val="dk1"/>
              </a:solidFill>
              <a:highlight>
                <a:srgbClr val="FBFBFB"/>
              </a:highlight>
            </a:endParaRPr>
          </a:p>
          <a:p>
            <a:pPr marL="647700" lvl="0" indent="-349250" algn="l" rtl="0">
              <a:lnSpc>
                <a:spcPct val="133000"/>
              </a:lnSpc>
              <a:spcBef>
                <a:spcPts val="0"/>
              </a:spcBef>
              <a:spcAft>
                <a:spcPts val="0"/>
              </a:spcAft>
              <a:buClr>
                <a:schemeClr val="dk1"/>
              </a:buClr>
              <a:buSzPts val="1900"/>
              <a:buChar char="●"/>
            </a:pPr>
            <a:r>
              <a:rPr lang="en-US">
                <a:solidFill>
                  <a:schemeClr val="dk1"/>
                </a:solidFill>
                <a:highlight>
                  <a:srgbClr val="FBFBFB"/>
                </a:highlight>
              </a:rPr>
              <a:t>Do not be dismissive of people's concerns and handle them with sensitivity.</a:t>
            </a:r>
            <a:endParaRPr>
              <a:solidFill>
                <a:schemeClr val="dk1"/>
              </a:solidFill>
              <a:highlight>
                <a:srgbClr val="FBFBFB"/>
              </a:highlight>
            </a:endParaRPr>
          </a:p>
          <a:p>
            <a:pPr marL="0" lvl="0" indent="0" algn="l" rtl="0">
              <a:lnSpc>
                <a:spcPct val="133000"/>
              </a:lnSpc>
              <a:spcBef>
                <a:spcPts val="3700"/>
              </a:spcBef>
              <a:spcAft>
                <a:spcPts val="3700"/>
              </a:spcAft>
              <a:buNone/>
            </a:pPr>
            <a:endParaRPr sz="1950">
              <a:solidFill>
                <a:srgbClr val="444444"/>
              </a:solidFill>
              <a:highlight>
                <a:srgbClr val="FFFFFF"/>
              </a:highlight>
              <a:latin typeface="Georgia"/>
              <a:ea typeface="Georgia"/>
              <a:cs typeface="Georgia"/>
              <a:sym typeface="Georgi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gfd77c527d9_2_36"/>
          <p:cNvSpPr txBox="1">
            <a:spLocks noGrp="1"/>
          </p:cNvSpPr>
          <p:nvPr>
            <p:ph type="title"/>
          </p:nvPr>
        </p:nvSpPr>
        <p:spPr>
          <a:xfrm>
            <a:off x="598830" y="173478"/>
            <a:ext cx="10058400" cy="1450800"/>
          </a:xfrm>
          <a:prstGeom prst="rect">
            <a:avLst/>
          </a:prstGeom>
        </p:spPr>
        <p:txBody>
          <a:bodyPr spcFirstLastPara="1" wrap="square" lIns="91425" tIns="45700" rIns="91425" bIns="45700" anchor="ctr" anchorCtr="0">
            <a:normAutofit/>
          </a:bodyPr>
          <a:lstStyle/>
          <a:p>
            <a:pPr marL="0" lvl="0" indent="0" algn="l" rtl="0">
              <a:lnSpc>
                <a:spcPct val="115000"/>
              </a:lnSpc>
              <a:spcBef>
                <a:spcPts val="0"/>
              </a:spcBef>
              <a:spcAft>
                <a:spcPts val="2300"/>
              </a:spcAft>
              <a:buClr>
                <a:schemeClr val="dk1"/>
              </a:buClr>
              <a:buSzPts val="1100"/>
              <a:buFont typeface="Arial"/>
              <a:buNone/>
            </a:pPr>
            <a:r>
              <a:rPr lang="en-US" sz="2550" b="1">
                <a:solidFill>
                  <a:schemeClr val="dk1"/>
                </a:solidFill>
                <a:highlight>
                  <a:srgbClr val="FFFFFF"/>
                </a:highlight>
              </a:rPr>
              <a:t>5. Remove Obstacles to the New Vision</a:t>
            </a:r>
            <a:endParaRPr sz="5900">
              <a:solidFill>
                <a:schemeClr val="dk1"/>
              </a:solidFill>
            </a:endParaRPr>
          </a:p>
        </p:txBody>
      </p:sp>
      <p:sp>
        <p:nvSpPr>
          <p:cNvPr id="160" name="Google Shape;160;gfd77c527d9_2_36"/>
          <p:cNvSpPr txBox="1">
            <a:spLocks noGrp="1"/>
          </p:cNvSpPr>
          <p:nvPr>
            <p:ph type="body" idx="1"/>
          </p:nvPr>
        </p:nvSpPr>
        <p:spPr>
          <a:xfrm>
            <a:off x="598825" y="1737400"/>
            <a:ext cx="10583700" cy="4442400"/>
          </a:xfrm>
          <a:prstGeom prst="rect">
            <a:avLst/>
          </a:prstGeom>
        </p:spPr>
        <p:txBody>
          <a:bodyPr spcFirstLastPara="1" wrap="square" lIns="0" tIns="45700" rIns="0" bIns="45700" anchor="t" anchorCtr="0">
            <a:noAutofit/>
          </a:bodyPr>
          <a:lstStyle/>
          <a:p>
            <a:pPr marL="0" lvl="0" indent="0" algn="l" rtl="0">
              <a:lnSpc>
                <a:spcPct val="115000"/>
              </a:lnSpc>
              <a:spcBef>
                <a:spcPts val="0"/>
              </a:spcBef>
              <a:spcAft>
                <a:spcPts val="0"/>
              </a:spcAft>
              <a:buNone/>
            </a:pPr>
            <a:r>
              <a:rPr lang="en-US">
                <a:solidFill>
                  <a:schemeClr val="dk1"/>
                </a:solidFill>
                <a:highlight>
                  <a:srgbClr val="FFFFFF"/>
                </a:highlight>
              </a:rPr>
              <a:t>There is likely to be an obstacle to change through the attitude of individuals or the structure within the organisation. A business needs to be ready for the obstacles, check for them and have a plan to remove them.</a:t>
            </a:r>
            <a:endParaRPr>
              <a:solidFill>
                <a:schemeClr val="dk1"/>
              </a:solidFill>
              <a:highlight>
                <a:srgbClr val="FFFFFF"/>
              </a:highlight>
            </a:endParaRPr>
          </a:p>
          <a:p>
            <a:pPr marL="0" lvl="0" indent="0" algn="l" rtl="0">
              <a:lnSpc>
                <a:spcPct val="122000"/>
              </a:lnSpc>
              <a:spcBef>
                <a:spcPts val="2300"/>
              </a:spcBef>
              <a:spcAft>
                <a:spcPts val="0"/>
              </a:spcAft>
              <a:buNone/>
            </a:pPr>
            <a:r>
              <a:rPr lang="en-US" b="1">
                <a:solidFill>
                  <a:schemeClr val="dk1"/>
                </a:solidFill>
                <a:highlight>
                  <a:srgbClr val="FBFBFB"/>
                </a:highlight>
              </a:rPr>
              <a:t>What steps can you take?</a:t>
            </a:r>
            <a:endParaRPr b="1">
              <a:solidFill>
                <a:schemeClr val="dk1"/>
              </a:solidFill>
              <a:highlight>
                <a:srgbClr val="FBFBFB"/>
              </a:highlight>
            </a:endParaRPr>
          </a:p>
          <a:p>
            <a:pPr marL="647700" lvl="0" indent="-349250" algn="l" rtl="0">
              <a:lnSpc>
                <a:spcPct val="133000"/>
              </a:lnSpc>
              <a:spcBef>
                <a:spcPts val="2700"/>
              </a:spcBef>
              <a:spcAft>
                <a:spcPts val="0"/>
              </a:spcAft>
              <a:buClr>
                <a:schemeClr val="dk1"/>
              </a:buClr>
              <a:buSzPts val="1900"/>
              <a:buChar char="●"/>
            </a:pPr>
            <a:r>
              <a:rPr lang="en-US">
                <a:solidFill>
                  <a:schemeClr val="dk1"/>
                </a:solidFill>
                <a:highlight>
                  <a:srgbClr val="FBFBFB"/>
                </a:highlight>
              </a:rPr>
              <a:t>Put your key leaders of change in the right places to deliver the change.</a:t>
            </a:r>
            <a:endParaRPr>
              <a:solidFill>
                <a:schemeClr val="dk1"/>
              </a:solidFill>
              <a:highlight>
                <a:srgbClr val="FBFBFB"/>
              </a:highlight>
            </a:endParaRPr>
          </a:p>
          <a:p>
            <a:pPr marL="647700" lvl="0" indent="-349250" algn="l" rtl="0">
              <a:lnSpc>
                <a:spcPct val="133000"/>
              </a:lnSpc>
              <a:spcBef>
                <a:spcPts val="0"/>
              </a:spcBef>
              <a:spcAft>
                <a:spcPts val="0"/>
              </a:spcAft>
              <a:buClr>
                <a:schemeClr val="dk1"/>
              </a:buClr>
              <a:buSzPts val="1900"/>
              <a:buChar char="●"/>
            </a:pPr>
            <a:r>
              <a:rPr lang="en-US">
                <a:solidFill>
                  <a:schemeClr val="dk1"/>
                </a:solidFill>
                <a:highlight>
                  <a:srgbClr val="FBFBFB"/>
                </a:highlight>
              </a:rPr>
              <a:t>Have a system in place to effectively check for obstacles and resistance to change with clear actions on how to efficiently tackle them</a:t>
            </a:r>
            <a:endParaRPr>
              <a:solidFill>
                <a:schemeClr val="dk1"/>
              </a:solidFill>
              <a:highlight>
                <a:srgbClr val="FBFBFB"/>
              </a:highlight>
            </a:endParaRPr>
          </a:p>
          <a:p>
            <a:pPr marL="647700" lvl="0" indent="-349250" algn="l" rtl="0">
              <a:lnSpc>
                <a:spcPct val="133000"/>
              </a:lnSpc>
              <a:spcBef>
                <a:spcPts val="0"/>
              </a:spcBef>
              <a:spcAft>
                <a:spcPts val="0"/>
              </a:spcAft>
              <a:buClr>
                <a:schemeClr val="dk1"/>
              </a:buClr>
              <a:buSzPts val="1900"/>
              <a:buChar char="●"/>
            </a:pPr>
            <a:r>
              <a:rPr lang="en-US">
                <a:solidFill>
                  <a:schemeClr val="dk1"/>
                </a:solidFill>
                <a:highlight>
                  <a:srgbClr val="FBFBFB"/>
                </a:highlight>
              </a:rPr>
              <a:t>Acknowledge and credit people for enabling the change.</a:t>
            </a:r>
            <a:endParaRPr sz="2050">
              <a:solidFill>
                <a:schemeClr val="dk1"/>
              </a:solidFill>
              <a:highlight>
                <a:srgbClr val="FFFFFF"/>
              </a:highligh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gfd77c527d9_2_42"/>
          <p:cNvSpPr txBox="1">
            <a:spLocks noGrp="1"/>
          </p:cNvSpPr>
          <p:nvPr>
            <p:ph type="title"/>
          </p:nvPr>
        </p:nvSpPr>
        <p:spPr>
          <a:xfrm>
            <a:off x="736380" y="135753"/>
            <a:ext cx="10058400" cy="1450800"/>
          </a:xfrm>
          <a:prstGeom prst="rect">
            <a:avLst/>
          </a:prstGeom>
        </p:spPr>
        <p:txBody>
          <a:bodyPr spcFirstLastPara="1" wrap="square" lIns="91425" tIns="45700" rIns="91425" bIns="45700" anchor="ctr" anchorCtr="0">
            <a:normAutofit/>
          </a:bodyPr>
          <a:lstStyle/>
          <a:p>
            <a:pPr marL="0" lvl="0" indent="0" algn="l" rtl="0">
              <a:lnSpc>
                <a:spcPct val="115000"/>
              </a:lnSpc>
              <a:spcBef>
                <a:spcPts val="0"/>
              </a:spcBef>
              <a:spcAft>
                <a:spcPts val="2300"/>
              </a:spcAft>
              <a:buClr>
                <a:schemeClr val="dk1"/>
              </a:buClr>
              <a:buSzPts val="1100"/>
              <a:buFont typeface="Arial"/>
              <a:buNone/>
            </a:pPr>
            <a:r>
              <a:rPr lang="en-US" sz="2850" b="1">
                <a:solidFill>
                  <a:schemeClr val="dk1"/>
                </a:solidFill>
                <a:highlight>
                  <a:srgbClr val="FFFFFF"/>
                </a:highlight>
              </a:rPr>
              <a:t>6. Create Short-Term Wins in a Change Strategy</a:t>
            </a:r>
            <a:endParaRPr sz="6200">
              <a:solidFill>
                <a:schemeClr val="dk1"/>
              </a:solidFill>
            </a:endParaRPr>
          </a:p>
        </p:txBody>
      </p:sp>
      <p:sp>
        <p:nvSpPr>
          <p:cNvPr id="167" name="Google Shape;167;gfd77c527d9_2_42"/>
          <p:cNvSpPr txBox="1">
            <a:spLocks noGrp="1"/>
          </p:cNvSpPr>
          <p:nvPr>
            <p:ph type="body" idx="1"/>
          </p:nvPr>
        </p:nvSpPr>
        <p:spPr>
          <a:xfrm>
            <a:off x="736375" y="1481700"/>
            <a:ext cx="10856700" cy="4674300"/>
          </a:xfrm>
          <a:prstGeom prst="rect">
            <a:avLst/>
          </a:prstGeom>
          <a:solidFill>
            <a:srgbClr val="FBFBFB"/>
          </a:solidFill>
        </p:spPr>
        <p:txBody>
          <a:bodyPr spcFirstLastPara="1" wrap="square" lIns="0" tIns="45700" rIns="0" bIns="45700" anchor="t" anchorCtr="0">
            <a:noAutofit/>
          </a:bodyPr>
          <a:lstStyle/>
          <a:p>
            <a:pPr marL="0" lvl="0" indent="0" algn="l" rtl="0">
              <a:lnSpc>
                <a:spcPct val="95000"/>
              </a:lnSpc>
              <a:spcBef>
                <a:spcPts val="0"/>
              </a:spcBef>
              <a:spcAft>
                <a:spcPts val="0"/>
              </a:spcAft>
              <a:buClr>
                <a:schemeClr val="dk1"/>
              </a:buClr>
              <a:buSzPts val="770"/>
              <a:buFont typeface="Arial"/>
              <a:buNone/>
            </a:pPr>
            <a:r>
              <a:rPr lang="en-US" sz="2022">
                <a:solidFill>
                  <a:srgbClr val="444444"/>
                </a:solidFill>
                <a:highlight>
                  <a:srgbClr val="FFFFFF"/>
                </a:highlight>
              </a:rPr>
              <a:t>Change can be a lengthy process resulting in the key individuals driving the change to lose enthusiasm and focus. Creating short-term wins ensures that the feeling of victory is maintained throughout each stage. </a:t>
            </a:r>
            <a:endParaRPr sz="2022">
              <a:solidFill>
                <a:srgbClr val="444444"/>
              </a:solidFill>
              <a:highlight>
                <a:srgbClr val="FFFFFF"/>
              </a:highlight>
            </a:endParaRPr>
          </a:p>
          <a:p>
            <a:pPr marL="0" lvl="0" indent="0" algn="l" rtl="0">
              <a:lnSpc>
                <a:spcPct val="102000"/>
              </a:lnSpc>
              <a:spcBef>
                <a:spcPts val="2300"/>
              </a:spcBef>
              <a:spcAft>
                <a:spcPts val="0"/>
              </a:spcAft>
              <a:buSzPts val="770"/>
              <a:buNone/>
            </a:pPr>
            <a:r>
              <a:rPr lang="en-US" sz="2022" b="1">
                <a:solidFill>
                  <a:schemeClr val="dk1"/>
                </a:solidFill>
                <a:highlight>
                  <a:srgbClr val="FBFBFB"/>
                </a:highlight>
              </a:rPr>
              <a:t>What steps can you take:</a:t>
            </a:r>
            <a:endParaRPr sz="2022" b="1">
              <a:solidFill>
                <a:schemeClr val="dk1"/>
              </a:solidFill>
              <a:highlight>
                <a:srgbClr val="FBFBFB"/>
              </a:highlight>
            </a:endParaRPr>
          </a:p>
          <a:p>
            <a:pPr marL="647700" lvl="0" indent="-356997" algn="l" rtl="0">
              <a:lnSpc>
                <a:spcPct val="113000"/>
              </a:lnSpc>
              <a:spcBef>
                <a:spcPts val="2700"/>
              </a:spcBef>
              <a:spcAft>
                <a:spcPts val="0"/>
              </a:spcAft>
              <a:buClr>
                <a:srgbClr val="333333"/>
              </a:buClr>
              <a:buSzPts val="2022"/>
              <a:buFont typeface="Georgia"/>
              <a:buChar char="●"/>
            </a:pPr>
            <a:r>
              <a:rPr lang="en-US" sz="2022" b="1">
                <a:solidFill>
                  <a:schemeClr val="dk1"/>
                </a:solidFill>
                <a:highlight>
                  <a:srgbClr val="FBFBFB"/>
                </a:highlight>
              </a:rPr>
              <a:t>Identify</a:t>
            </a:r>
            <a:r>
              <a:rPr lang="en-US" sz="2022">
                <a:solidFill>
                  <a:srgbClr val="333333"/>
                </a:solidFill>
                <a:highlight>
                  <a:srgbClr val="FBFBFB"/>
                </a:highlight>
              </a:rPr>
              <a:t> the short term wins and break them down into smaller chunks</a:t>
            </a:r>
            <a:endParaRPr sz="2022">
              <a:solidFill>
                <a:srgbClr val="333333"/>
              </a:solidFill>
              <a:highlight>
                <a:srgbClr val="FBFBFB"/>
              </a:highlight>
            </a:endParaRPr>
          </a:p>
          <a:p>
            <a:pPr marL="647700" lvl="0" indent="-356997" algn="l" rtl="0">
              <a:lnSpc>
                <a:spcPct val="113000"/>
              </a:lnSpc>
              <a:spcBef>
                <a:spcPts val="0"/>
              </a:spcBef>
              <a:spcAft>
                <a:spcPts val="0"/>
              </a:spcAft>
              <a:buClr>
                <a:srgbClr val="333333"/>
              </a:buClr>
              <a:buSzPts val="2022"/>
              <a:buChar char="●"/>
            </a:pPr>
            <a:r>
              <a:rPr lang="en-US" sz="2022" b="1">
                <a:solidFill>
                  <a:srgbClr val="111111"/>
                </a:solidFill>
                <a:highlight>
                  <a:srgbClr val="FBFBFB"/>
                </a:highlight>
              </a:rPr>
              <a:t>Reward</a:t>
            </a:r>
            <a:r>
              <a:rPr lang="en-US" sz="2022">
                <a:solidFill>
                  <a:srgbClr val="333333"/>
                </a:solidFill>
                <a:highlight>
                  <a:srgbClr val="FBFBFB"/>
                </a:highlight>
              </a:rPr>
              <a:t>  the people who help you meet the targets to incentivise others.</a:t>
            </a:r>
            <a:endParaRPr sz="1425">
              <a:solidFill>
                <a:srgbClr val="444444"/>
              </a:solidFill>
              <a:highlight>
                <a:srgbClr val="FFFFFF"/>
              </a:highligh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gfd77c527d9_2_48"/>
          <p:cNvSpPr txBox="1">
            <a:spLocks noGrp="1"/>
          </p:cNvSpPr>
          <p:nvPr>
            <p:ph type="title"/>
          </p:nvPr>
        </p:nvSpPr>
        <p:spPr>
          <a:xfrm>
            <a:off x="495455" y="149403"/>
            <a:ext cx="10058400" cy="1450800"/>
          </a:xfrm>
          <a:prstGeom prst="rect">
            <a:avLst/>
          </a:prstGeom>
        </p:spPr>
        <p:txBody>
          <a:bodyPr spcFirstLastPara="1" wrap="square" lIns="91425" tIns="45700" rIns="91425" bIns="45700" anchor="ctr" anchorCtr="0">
            <a:normAutofit/>
          </a:bodyPr>
          <a:lstStyle/>
          <a:p>
            <a:pPr marL="0" lvl="0" indent="0" algn="l" rtl="0">
              <a:lnSpc>
                <a:spcPct val="115000"/>
              </a:lnSpc>
              <a:spcBef>
                <a:spcPts val="0"/>
              </a:spcBef>
              <a:spcAft>
                <a:spcPts val="2300"/>
              </a:spcAft>
              <a:buClr>
                <a:schemeClr val="dk1"/>
              </a:buClr>
              <a:buSzPts val="1100"/>
              <a:buFont typeface="Arial"/>
              <a:buNone/>
            </a:pPr>
            <a:r>
              <a:rPr lang="en-US" sz="3250" b="1">
                <a:solidFill>
                  <a:schemeClr val="dk1"/>
                </a:solidFill>
                <a:highlight>
                  <a:srgbClr val="FFFFFF"/>
                </a:highlight>
              </a:rPr>
              <a:t>7. Build on the change</a:t>
            </a:r>
            <a:endParaRPr sz="6600">
              <a:solidFill>
                <a:schemeClr val="dk1"/>
              </a:solidFill>
            </a:endParaRPr>
          </a:p>
        </p:txBody>
      </p:sp>
      <p:sp>
        <p:nvSpPr>
          <p:cNvPr id="174" name="Google Shape;174;gfd77c527d9_2_48"/>
          <p:cNvSpPr txBox="1">
            <a:spLocks noGrp="1"/>
          </p:cNvSpPr>
          <p:nvPr>
            <p:ph type="body" idx="1"/>
          </p:nvPr>
        </p:nvSpPr>
        <p:spPr>
          <a:xfrm>
            <a:off x="495450" y="1872800"/>
            <a:ext cx="10976100" cy="4365900"/>
          </a:xfrm>
          <a:prstGeom prst="rect">
            <a:avLst/>
          </a:prstGeom>
          <a:solidFill>
            <a:srgbClr val="FBFBFB"/>
          </a:solidFill>
        </p:spPr>
        <p:txBody>
          <a:bodyPr spcFirstLastPara="1" wrap="square" lIns="0" tIns="45700" rIns="0"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800">
                <a:solidFill>
                  <a:srgbClr val="1B393A"/>
                </a:solidFill>
                <a:highlight>
                  <a:srgbClr val="FBFCFF"/>
                </a:highlight>
              </a:rPr>
              <a:t>A significant part of change it to continue to build on it. This means that early victory celebrations should be avoided in order to keep the momentum of change going:</a:t>
            </a:r>
            <a:endParaRPr sz="1800">
              <a:solidFill>
                <a:srgbClr val="1B393A"/>
              </a:solidFill>
              <a:highlight>
                <a:srgbClr val="FBFCFF"/>
              </a:highlight>
            </a:endParaRPr>
          </a:p>
          <a:p>
            <a:pPr marL="0" lvl="0" indent="0" algn="l" rtl="0">
              <a:lnSpc>
                <a:spcPct val="102000"/>
              </a:lnSpc>
              <a:spcBef>
                <a:spcPts val="1800"/>
              </a:spcBef>
              <a:spcAft>
                <a:spcPts val="0"/>
              </a:spcAft>
              <a:buSzPts val="275"/>
              <a:buNone/>
            </a:pPr>
            <a:endParaRPr sz="1800">
              <a:solidFill>
                <a:srgbClr val="333333"/>
              </a:solidFill>
              <a:highlight>
                <a:srgbClr val="FBFBFB"/>
              </a:highlight>
            </a:endParaRPr>
          </a:p>
          <a:p>
            <a:pPr marL="0" lvl="0" indent="0" algn="l" rtl="0">
              <a:lnSpc>
                <a:spcPct val="102000"/>
              </a:lnSpc>
              <a:spcBef>
                <a:spcPts val="1500"/>
              </a:spcBef>
              <a:spcAft>
                <a:spcPts val="0"/>
              </a:spcAft>
              <a:buSzPts val="275"/>
              <a:buNone/>
            </a:pPr>
            <a:r>
              <a:rPr lang="en-US" sz="1800" b="1">
                <a:solidFill>
                  <a:schemeClr val="dk1"/>
                </a:solidFill>
                <a:highlight>
                  <a:srgbClr val="FBFBFB"/>
                </a:highlight>
              </a:rPr>
              <a:t>What steps can you take:</a:t>
            </a:r>
            <a:endParaRPr sz="1800" b="1">
              <a:solidFill>
                <a:schemeClr val="dk1"/>
              </a:solidFill>
              <a:highlight>
                <a:srgbClr val="FBFBFB"/>
              </a:highlight>
            </a:endParaRPr>
          </a:p>
          <a:p>
            <a:pPr marL="647700" lvl="0" indent="-342900" algn="l" rtl="0">
              <a:lnSpc>
                <a:spcPct val="113000"/>
              </a:lnSpc>
              <a:spcBef>
                <a:spcPts val="2700"/>
              </a:spcBef>
              <a:spcAft>
                <a:spcPts val="0"/>
              </a:spcAft>
              <a:buClr>
                <a:srgbClr val="333333"/>
              </a:buClr>
              <a:buSzPts val="1800"/>
              <a:buChar char="●"/>
            </a:pPr>
            <a:r>
              <a:rPr lang="en-US" sz="1800">
                <a:solidFill>
                  <a:srgbClr val="333333"/>
                </a:solidFill>
                <a:highlight>
                  <a:srgbClr val="FBFBFB"/>
                </a:highlight>
              </a:rPr>
              <a:t>After every win, work on improvements by examining what went right, and what needs further work.</a:t>
            </a:r>
            <a:endParaRPr sz="1800">
              <a:solidFill>
                <a:srgbClr val="333333"/>
              </a:solidFill>
              <a:highlight>
                <a:srgbClr val="FBFBFB"/>
              </a:highlight>
            </a:endParaRPr>
          </a:p>
          <a:p>
            <a:pPr marL="647700" lvl="0" indent="-342900" algn="l" rtl="0">
              <a:lnSpc>
                <a:spcPct val="113000"/>
              </a:lnSpc>
              <a:spcBef>
                <a:spcPts val="0"/>
              </a:spcBef>
              <a:spcAft>
                <a:spcPts val="0"/>
              </a:spcAft>
              <a:buClr>
                <a:srgbClr val="333333"/>
              </a:buClr>
              <a:buSzPts val="1800"/>
              <a:buChar char="●"/>
            </a:pPr>
            <a:r>
              <a:rPr lang="en-US" sz="1800" b="1">
                <a:solidFill>
                  <a:srgbClr val="333333"/>
                </a:solidFill>
                <a:highlight>
                  <a:srgbClr val="FBFBFB"/>
                </a:highlight>
              </a:rPr>
              <a:t>Reap the rewards of any wins,</a:t>
            </a:r>
            <a:r>
              <a:rPr lang="en-US" sz="1800">
                <a:solidFill>
                  <a:srgbClr val="333333"/>
                </a:solidFill>
                <a:highlight>
                  <a:srgbClr val="FBFBFB"/>
                </a:highlight>
              </a:rPr>
              <a:t> but continue to set more goals to keep the momentum going </a:t>
            </a:r>
            <a:endParaRPr sz="1800">
              <a:solidFill>
                <a:srgbClr val="333333"/>
              </a:solidFill>
              <a:highlight>
                <a:srgbClr val="FBFBFB"/>
              </a:highlight>
            </a:endParaRPr>
          </a:p>
          <a:p>
            <a:pPr marL="647700" lvl="0" indent="-342900" algn="l" rtl="0">
              <a:lnSpc>
                <a:spcPct val="113000"/>
              </a:lnSpc>
              <a:spcBef>
                <a:spcPts val="0"/>
              </a:spcBef>
              <a:spcAft>
                <a:spcPts val="0"/>
              </a:spcAft>
              <a:buClr>
                <a:srgbClr val="333333"/>
              </a:buClr>
              <a:buSzPts val="1800"/>
              <a:buChar char="●"/>
            </a:pPr>
            <a:r>
              <a:rPr lang="en-US" sz="1800">
                <a:solidFill>
                  <a:srgbClr val="333333"/>
                </a:solidFill>
                <a:highlight>
                  <a:srgbClr val="FBFBFB"/>
                </a:highlight>
              </a:rPr>
              <a:t>Look at how </a:t>
            </a:r>
            <a:r>
              <a:rPr lang="en-US" sz="1800" b="1">
                <a:solidFill>
                  <a:srgbClr val="333333"/>
                </a:solidFill>
                <a:highlight>
                  <a:srgbClr val="FBFBFB"/>
                </a:highlight>
              </a:rPr>
              <a:t>kaizen</a:t>
            </a:r>
            <a:r>
              <a:rPr lang="en-US" sz="1800">
                <a:solidFill>
                  <a:srgbClr val="333333"/>
                </a:solidFill>
                <a:highlight>
                  <a:srgbClr val="FBFBFB"/>
                </a:highlight>
              </a:rPr>
              <a:t> (continuous development) can be implemented.</a:t>
            </a:r>
            <a:endParaRPr sz="1800">
              <a:solidFill>
                <a:srgbClr val="333333"/>
              </a:solidFill>
              <a:highlight>
                <a:srgbClr val="FBFBFB"/>
              </a:highlight>
              <a:latin typeface="Georgia"/>
              <a:ea typeface="Georgia"/>
              <a:cs typeface="Georgia"/>
              <a:sym typeface="Georgia"/>
            </a:endParaRPr>
          </a:p>
          <a:p>
            <a:pPr marL="0" lvl="0" indent="0" algn="l" rtl="0">
              <a:lnSpc>
                <a:spcPct val="95000"/>
              </a:lnSpc>
              <a:spcBef>
                <a:spcPts val="3700"/>
              </a:spcBef>
              <a:spcAft>
                <a:spcPts val="2300"/>
              </a:spcAft>
              <a:buClr>
                <a:schemeClr val="dk1"/>
              </a:buClr>
              <a:buSzPts val="275"/>
              <a:buFont typeface="Arial"/>
              <a:buNone/>
            </a:pPr>
            <a:endParaRPr sz="437">
              <a:solidFill>
                <a:srgbClr val="444444"/>
              </a:solidFill>
              <a:highlight>
                <a:srgbClr val="FFFFFF"/>
              </a:highlight>
              <a:latin typeface="Georgia"/>
              <a:ea typeface="Georgia"/>
              <a:cs typeface="Georgia"/>
              <a:sym typeface="Georgi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gfd77c527d9_2_0"/>
          <p:cNvSpPr txBox="1">
            <a:spLocks noGrp="1"/>
          </p:cNvSpPr>
          <p:nvPr>
            <p:ph type="title"/>
          </p:nvPr>
        </p:nvSpPr>
        <p:spPr>
          <a:xfrm>
            <a:off x="614855" y="130153"/>
            <a:ext cx="10058400" cy="1450800"/>
          </a:xfrm>
          <a:prstGeom prst="rect">
            <a:avLst/>
          </a:prstGeom>
        </p:spPr>
        <p:txBody>
          <a:bodyPr spcFirstLastPara="1" wrap="square" lIns="91425" tIns="45700" rIns="91425" bIns="45700" anchor="ctr" anchorCtr="0">
            <a:normAutofit/>
          </a:bodyPr>
          <a:lstStyle/>
          <a:p>
            <a:pPr marL="0" lvl="0" indent="0" algn="l" rtl="0">
              <a:lnSpc>
                <a:spcPct val="115000"/>
              </a:lnSpc>
              <a:spcBef>
                <a:spcPts val="0"/>
              </a:spcBef>
              <a:spcAft>
                <a:spcPts val="2300"/>
              </a:spcAft>
              <a:buClr>
                <a:schemeClr val="dk1"/>
              </a:buClr>
              <a:buSzPts val="1100"/>
              <a:buFont typeface="Arial"/>
              <a:buNone/>
            </a:pPr>
            <a:r>
              <a:rPr lang="en-US" sz="2650" b="1">
                <a:solidFill>
                  <a:schemeClr val="dk1"/>
                </a:solidFill>
                <a:highlight>
                  <a:srgbClr val="FFFFFF"/>
                </a:highlight>
              </a:rPr>
              <a:t>8. Anchoring the Changes in the Corporate Culture</a:t>
            </a:r>
            <a:endParaRPr sz="6000">
              <a:solidFill>
                <a:schemeClr val="dk1"/>
              </a:solidFill>
            </a:endParaRPr>
          </a:p>
        </p:txBody>
      </p:sp>
      <p:sp>
        <p:nvSpPr>
          <p:cNvPr id="181" name="Google Shape;181;gfd77c527d9_2_0"/>
          <p:cNvSpPr txBox="1">
            <a:spLocks noGrp="1"/>
          </p:cNvSpPr>
          <p:nvPr>
            <p:ph type="body" idx="1"/>
          </p:nvPr>
        </p:nvSpPr>
        <p:spPr>
          <a:xfrm>
            <a:off x="547600" y="1525450"/>
            <a:ext cx="11163600" cy="4680600"/>
          </a:xfrm>
          <a:prstGeom prst="rect">
            <a:avLst/>
          </a:prstGeom>
          <a:solidFill>
            <a:srgbClr val="FBFBFB"/>
          </a:solidFill>
        </p:spPr>
        <p:txBody>
          <a:bodyPr spcFirstLastPara="1" wrap="square" lIns="0" tIns="45700" rIns="0" bIns="45700" anchor="t" anchorCtr="0">
            <a:normAutofit/>
          </a:bodyPr>
          <a:lstStyle/>
          <a:p>
            <a:pPr marL="0" lvl="0" indent="0" algn="l" rtl="0">
              <a:lnSpc>
                <a:spcPct val="105000"/>
              </a:lnSpc>
              <a:spcBef>
                <a:spcPts val="0"/>
              </a:spcBef>
              <a:spcAft>
                <a:spcPts val="0"/>
              </a:spcAft>
              <a:buClr>
                <a:schemeClr val="dk1"/>
              </a:buClr>
              <a:buSzPts val="1100"/>
              <a:buFont typeface="Arial"/>
              <a:buNone/>
            </a:pPr>
            <a:r>
              <a:rPr lang="en-US" sz="1800">
                <a:solidFill>
                  <a:schemeClr val="dk1"/>
                </a:solidFill>
                <a:highlight>
                  <a:srgbClr val="FFFFFF"/>
                </a:highlight>
              </a:rPr>
              <a:t>A new change in the corporate culture must be created and stuck to in order for the change to be sustained</a:t>
            </a:r>
            <a:endParaRPr sz="1800">
              <a:solidFill>
                <a:schemeClr val="dk1"/>
              </a:solidFill>
              <a:highlight>
                <a:srgbClr val="FFFFFF"/>
              </a:highlight>
            </a:endParaRPr>
          </a:p>
          <a:p>
            <a:pPr marL="0" lvl="0" indent="0" algn="l" rtl="0">
              <a:lnSpc>
                <a:spcPct val="105000"/>
              </a:lnSpc>
              <a:spcBef>
                <a:spcPts val="2300"/>
              </a:spcBef>
              <a:spcAft>
                <a:spcPts val="0"/>
              </a:spcAft>
              <a:buNone/>
            </a:pPr>
            <a:r>
              <a:rPr lang="en-US" sz="1800">
                <a:solidFill>
                  <a:schemeClr val="dk1"/>
                </a:solidFill>
                <a:highlight>
                  <a:srgbClr val="FFFFFF"/>
                </a:highlight>
              </a:rPr>
              <a:t>Failure to do this can result in resistance and people resorting to their old familiar ways.</a:t>
            </a:r>
            <a:endParaRPr sz="1800">
              <a:solidFill>
                <a:schemeClr val="dk1"/>
              </a:solidFill>
              <a:highlight>
                <a:srgbClr val="FFFFFF"/>
              </a:highlight>
            </a:endParaRPr>
          </a:p>
          <a:p>
            <a:pPr marL="0" lvl="0" indent="0" algn="l" rtl="0">
              <a:lnSpc>
                <a:spcPct val="102000"/>
              </a:lnSpc>
              <a:spcBef>
                <a:spcPts val="2300"/>
              </a:spcBef>
              <a:spcAft>
                <a:spcPts val="0"/>
              </a:spcAft>
              <a:buNone/>
            </a:pPr>
            <a:r>
              <a:rPr lang="en-US" sz="1800" b="1">
                <a:solidFill>
                  <a:schemeClr val="dk1"/>
                </a:solidFill>
                <a:highlight>
                  <a:srgbClr val="FBFBFB"/>
                </a:highlight>
              </a:rPr>
              <a:t>What steps can you take:</a:t>
            </a:r>
            <a:endParaRPr sz="1800" b="1">
              <a:solidFill>
                <a:schemeClr val="dk1"/>
              </a:solidFill>
              <a:highlight>
                <a:srgbClr val="FBFBFB"/>
              </a:highlight>
            </a:endParaRPr>
          </a:p>
          <a:p>
            <a:pPr marL="647700" lvl="0" indent="-342900" algn="l" rtl="0">
              <a:lnSpc>
                <a:spcPct val="123000"/>
              </a:lnSpc>
              <a:spcBef>
                <a:spcPts val="2700"/>
              </a:spcBef>
              <a:spcAft>
                <a:spcPts val="0"/>
              </a:spcAft>
              <a:buClr>
                <a:schemeClr val="dk1"/>
              </a:buClr>
              <a:buSzPts val="1800"/>
              <a:buChar char="●"/>
            </a:pPr>
            <a:r>
              <a:rPr lang="en-US" sz="1800">
                <a:solidFill>
                  <a:schemeClr val="dk1"/>
                </a:solidFill>
                <a:highlight>
                  <a:srgbClr val="FBFBFB"/>
                </a:highlight>
              </a:rPr>
              <a:t>Share updates about the change process.</a:t>
            </a:r>
            <a:endParaRPr sz="1800">
              <a:solidFill>
                <a:schemeClr val="dk1"/>
              </a:solidFill>
              <a:highlight>
                <a:srgbClr val="FBFBFB"/>
              </a:highlight>
            </a:endParaRPr>
          </a:p>
          <a:p>
            <a:pPr marL="647700" lvl="0" indent="-342900" algn="l" rtl="0">
              <a:lnSpc>
                <a:spcPct val="123000"/>
              </a:lnSpc>
              <a:spcBef>
                <a:spcPts val="0"/>
              </a:spcBef>
              <a:spcAft>
                <a:spcPts val="0"/>
              </a:spcAft>
              <a:buClr>
                <a:schemeClr val="dk1"/>
              </a:buClr>
              <a:buSzPts val="1800"/>
              <a:buChar char="●"/>
            </a:pPr>
            <a:r>
              <a:rPr lang="en-US" sz="1800">
                <a:solidFill>
                  <a:schemeClr val="dk1"/>
                </a:solidFill>
                <a:highlight>
                  <a:srgbClr val="FBFBFB"/>
                </a:highlight>
              </a:rPr>
              <a:t>Ensure new staff are aware of these new norms during the recruitment process.</a:t>
            </a:r>
            <a:endParaRPr sz="1800">
              <a:solidFill>
                <a:schemeClr val="dk1"/>
              </a:solidFill>
              <a:highlight>
                <a:srgbClr val="FBFBFB"/>
              </a:highlight>
            </a:endParaRPr>
          </a:p>
          <a:p>
            <a:pPr marL="647700" lvl="0" indent="-342900" algn="l" rtl="0">
              <a:lnSpc>
                <a:spcPct val="123000"/>
              </a:lnSpc>
              <a:spcBef>
                <a:spcPts val="0"/>
              </a:spcBef>
              <a:spcAft>
                <a:spcPts val="0"/>
              </a:spcAft>
              <a:buClr>
                <a:schemeClr val="dk1"/>
              </a:buClr>
              <a:buSzPts val="1800"/>
              <a:buChar char="●"/>
            </a:pPr>
            <a:r>
              <a:rPr lang="en-US" sz="1800">
                <a:solidFill>
                  <a:schemeClr val="dk1"/>
                </a:solidFill>
                <a:highlight>
                  <a:srgbClr val="FBFBFB"/>
                </a:highlight>
              </a:rPr>
              <a:t>make training available for employees to gain the relevant knowledge and skills to keep up to date with the change.</a:t>
            </a:r>
            <a:endParaRPr sz="1800">
              <a:solidFill>
                <a:schemeClr val="dk1"/>
              </a:solidFill>
              <a:highlight>
                <a:srgbClr val="FFFFFF"/>
              </a:highligh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g100b171a93b_0_49"/>
          <p:cNvSpPr txBox="1">
            <a:spLocks noGrp="1"/>
          </p:cNvSpPr>
          <p:nvPr>
            <p:ph type="title"/>
          </p:nvPr>
        </p:nvSpPr>
        <p:spPr>
          <a:xfrm>
            <a:off x="1097280" y="286603"/>
            <a:ext cx="10058400" cy="14508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n-US">
                <a:solidFill>
                  <a:schemeClr val="dk1"/>
                </a:solidFill>
              </a:rPr>
              <a:t>Main activity- Worksheet</a:t>
            </a:r>
            <a:endParaRPr>
              <a:solidFill>
                <a:schemeClr val="dk1"/>
              </a:solidFill>
            </a:endParaRPr>
          </a:p>
        </p:txBody>
      </p:sp>
      <p:sp>
        <p:nvSpPr>
          <p:cNvPr id="188" name="Google Shape;188;g100b171a93b_0_49"/>
          <p:cNvSpPr txBox="1">
            <a:spLocks noGrp="1"/>
          </p:cNvSpPr>
          <p:nvPr>
            <p:ph type="body" idx="1"/>
          </p:nvPr>
        </p:nvSpPr>
        <p:spPr>
          <a:xfrm>
            <a:off x="1097275" y="2850400"/>
            <a:ext cx="10058400" cy="3018600"/>
          </a:xfrm>
          <a:prstGeom prst="rect">
            <a:avLst/>
          </a:prstGeom>
        </p:spPr>
        <p:txBody>
          <a:bodyPr spcFirstLastPara="1" wrap="square" lIns="0" tIns="45700" rIns="0" bIns="45700" anchor="t" anchorCtr="0">
            <a:normAutofit/>
          </a:bodyPr>
          <a:lstStyle/>
          <a:p>
            <a:pPr marL="0" lvl="0" indent="0" algn="l" rtl="0">
              <a:spcBef>
                <a:spcPts val="1200"/>
              </a:spcBef>
              <a:spcAft>
                <a:spcPts val="0"/>
              </a:spcAft>
              <a:buNone/>
            </a:pPr>
            <a:r>
              <a:rPr lang="en-US" sz="2700" b="1">
                <a:solidFill>
                  <a:schemeClr val="dk1"/>
                </a:solidFill>
              </a:rPr>
              <a:t>Task: Using Kotter’s 8 steps you will develop an action plan for James for each step. </a:t>
            </a:r>
            <a:endParaRPr sz="2700">
              <a:solidFill>
                <a:schemeClr val="dk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g100b171a93b_0_0"/>
          <p:cNvSpPr txBox="1">
            <a:spLocks noGrp="1"/>
          </p:cNvSpPr>
          <p:nvPr>
            <p:ph type="body" idx="1"/>
          </p:nvPr>
        </p:nvSpPr>
        <p:spPr>
          <a:xfrm>
            <a:off x="1097275" y="2120875"/>
            <a:ext cx="4639800" cy="3748200"/>
          </a:xfrm>
          <a:prstGeom prst="rect">
            <a:avLst/>
          </a:prstGeom>
        </p:spPr>
        <p:txBody>
          <a:bodyPr spcFirstLastPara="1" wrap="square" lIns="0" tIns="45700" rIns="0" bIns="45700" anchor="t" anchorCtr="0">
            <a:noAutofit/>
          </a:bodyPr>
          <a:lstStyle/>
          <a:p>
            <a:pPr marL="0" lvl="0" indent="0" algn="l" rtl="0">
              <a:lnSpc>
                <a:spcPct val="105000"/>
              </a:lnSpc>
              <a:spcBef>
                <a:spcPts val="0"/>
              </a:spcBef>
              <a:spcAft>
                <a:spcPts val="0"/>
              </a:spcAft>
              <a:buClr>
                <a:schemeClr val="dk1"/>
              </a:buClr>
              <a:buSzPts val="1100"/>
              <a:buFont typeface="Arial"/>
              <a:buNone/>
            </a:pPr>
            <a:endParaRPr sz="1600" b="1" baseline="30000">
              <a:solidFill>
                <a:srgbClr val="111111"/>
              </a:solidFill>
              <a:highlight>
                <a:srgbClr val="FFFFFF"/>
              </a:highlight>
              <a:latin typeface="Roboto"/>
              <a:ea typeface="Roboto"/>
              <a:cs typeface="Roboto"/>
              <a:sym typeface="Roboto"/>
            </a:endParaRPr>
          </a:p>
          <a:p>
            <a:pPr marL="647700" lvl="0" indent="-330200" algn="l" rtl="0">
              <a:lnSpc>
                <a:spcPct val="127500"/>
              </a:lnSpc>
              <a:spcBef>
                <a:spcPts val="0"/>
              </a:spcBef>
              <a:spcAft>
                <a:spcPts val="0"/>
              </a:spcAft>
              <a:buClr>
                <a:srgbClr val="111111"/>
              </a:buClr>
              <a:buSzPts val="1600"/>
              <a:buFont typeface="Roboto"/>
              <a:buChar char="●"/>
            </a:pPr>
            <a:r>
              <a:rPr lang="en-US" sz="1600">
                <a:solidFill>
                  <a:srgbClr val="111111"/>
                </a:solidFill>
                <a:highlight>
                  <a:srgbClr val="FFFFFF"/>
                </a:highlight>
                <a:latin typeface="Roboto"/>
                <a:ea typeface="Roboto"/>
                <a:cs typeface="Roboto"/>
                <a:sym typeface="Roboto"/>
              </a:rPr>
              <a:t>It is a top-down model, so you can miss potential opportunities because not everyone is involved in the vision’s co-creation.</a:t>
            </a:r>
            <a:endParaRPr sz="1600">
              <a:solidFill>
                <a:srgbClr val="111111"/>
              </a:solidFill>
              <a:highlight>
                <a:srgbClr val="FFFFFF"/>
              </a:highlight>
              <a:latin typeface="Roboto"/>
              <a:ea typeface="Roboto"/>
              <a:cs typeface="Roboto"/>
              <a:sym typeface="Roboto"/>
            </a:endParaRPr>
          </a:p>
          <a:p>
            <a:pPr marL="647700" lvl="0" indent="-330200" algn="l" rtl="0">
              <a:lnSpc>
                <a:spcPct val="127500"/>
              </a:lnSpc>
              <a:spcBef>
                <a:spcPts val="0"/>
              </a:spcBef>
              <a:spcAft>
                <a:spcPts val="0"/>
              </a:spcAft>
              <a:buClr>
                <a:srgbClr val="111111"/>
              </a:buClr>
              <a:buSzPts val="1600"/>
              <a:buFont typeface="Roboto"/>
              <a:buChar char="●"/>
            </a:pPr>
            <a:r>
              <a:rPr lang="en-US" sz="1600">
                <a:solidFill>
                  <a:srgbClr val="111111"/>
                </a:solidFill>
                <a:highlight>
                  <a:srgbClr val="FFFFFF"/>
                </a:highlight>
                <a:latin typeface="Roboto"/>
                <a:ea typeface="Roboto"/>
                <a:cs typeface="Roboto"/>
                <a:sym typeface="Roboto"/>
              </a:rPr>
              <a:t>It can lead to resistance and resentment amongst employees if you don’t consider The Change Curve and how people react to significant change.</a:t>
            </a:r>
            <a:endParaRPr sz="1600">
              <a:solidFill>
                <a:srgbClr val="111111"/>
              </a:solidFill>
              <a:highlight>
                <a:srgbClr val="FFFFFF"/>
              </a:highlight>
              <a:latin typeface="Roboto"/>
              <a:ea typeface="Roboto"/>
              <a:cs typeface="Roboto"/>
              <a:sym typeface="Roboto"/>
            </a:endParaRPr>
          </a:p>
          <a:p>
            <a:pPr marL="647700" lvl="0" indent="-330200" algn="l" rtl="0">
              <a:lnSpc>
                <a:spcPct val="127500"/>
              </a:lnSpc>
              <a:spcBef>
                <a:spcPts val="0"/>
              </a:spcBef>
              <a:spcAft>
                <a:spcPts val="0"/>
              </a:spcAft>
              <a:buClr>
                <a:srgbClr val="111111"/>
              </a:buClr>
              <a:buSzPts val="1600"/>
              <a:buFont typeface="Roboto"/>
              <a:buChar char="●"/>
            </a:pPr>
            <a:r>
              <a:rPr lang="en-US" sz="1600">
                <a:solidFill>
                  <a:srgbClr val="111111"/>
                </a:solidFill>
                <a:highlight>
                  <a:srgbClr val="FFFFFF"/>
                </a:highlight>
                <a:latin typeface="Roboto"/>
                <a:ea typeface="Roboto"/>
                <a:cs typeface="Roboto"/>
                <a:sym typeface="Roboto"/>
              </a:rPr>
              <a:t>While the model is really good for initiating change, it doesn’t help you as much when it comes to sustaining change</a:t>
            </a:r>
            <a:endParaRPr sz="1600">
              <a:solidFill>
                <a:srgbClr val="111111"/>
              </a:solidFill>
              <a:highlight>
                <a:srgbClr val="FFFFFF"/>
              </a:highlight>
              <a:latin typeface="Roboto"/>
              <a:ea typeface="Roboto"/>
              <a:cs typeface="Roboto"/>
              <a:sym typeface="Roboto"/>
            </a:endParaRPr>
          </a:p>
          <a:p>
            <a:pPr marL="0" lvl="0" indent="0" algn="l" rtl="0">
              <a:lnSpc>
                <a:spcPct val="100000"/>
              </a:lnSpc>
              <a:spcBef>
                <a:spcPts val="1200"/>
              </a:spcBef>
              <a:spcAft>
                <a:spcPts val="0"/>
              </a:spcAft>
              <a:buNone/>
            </a:pPr>
            <a:endParaRPr/>
          </a:p>
        </p:txBody>
      </p:sp>
      <p:sp>
        <p:nvSpPr>
          <p:cNvPr id="195" name="Google Shape;195;g100b171a93b_0_0"/>
          <p:cNvSpPr txBox="1">
            <a:spLocks noGrp="1"/>
          </p:cNvSpPr>
          <p:nvPr>
            <p:ph type="body" idx="2"/>
          </p:nvPr>
        </p:nvSpPr>
        <p:spPr>
          <a:xfrm>
            <a:off x="6515944" y="2120900"/>
            <a:ext cx="4639800" cy="3748200"/>
          </a:xfrm>
          <a:prstGeom prst="rect">
            <a:avLst/>
          </a:prstGeom>
        </p:spPr>
        <p:txBody>
          <a:bodyPr spcFirstLastPara="1" wrap="square" lIns="0" tIns="45700" rIns="0" bIns="45700" anchor="t" anchorCtr="0">
            <a:normAutofit/>
          </a:bodyPr>
          <a:lstStyle/>
          <a:p>
            <a:pPr marL="457200" lvl="0" indent="-339725" algn="l" rtl="0">
              <a:spcBef>
                <a:spcPts val="1200"/>
              </a:spcBef>
              <a:spcAft>
                <a:spcPts val="0"/>
              </a:spcAft>
              <a:buClr>
                <a:srgbClr val="111111"/>
              </a:buClr>
              <a:buSzPts val="1750"/>
              <a:buFont typeface="Roboto"/>
              <a:buChar char="●"/>
            </a:pPr>
            <a:r>
              <a:rPr lang="en-US" sz="1750">
                <a:solidFill>
                  <a:srgbClr val="111111"/>
                </a:solidFill>
                <a:highlight>
                  <a:srgbClr val="FFFFFF"/>
                </a:highlight>
                <a:latin typeface="Roboto"/>
                <a:ea typeface="Roboto"/>
                <a:cs typeface="Roboto"/>
                <a:sym typeface="Roboto"/>
              </a:rPr>
              <a:t>it is an easy step by step model that is easy to follow and apply. </a:t>
            </a:r>
            <a:endParaRPr sz="1750">
              <a:solidFill>
                <a:srgbClr val="111111"/>
              </a:solidFill>
              <a:highlight>
                <a:srgbClr val="FFFFFF"/>
              </a:highlight>
              <a:latin typeface="Roboto"/>
              <a:ea typeface="Roboto"/>
              <a:cs typeface="Roboto"/>
              <a:sym typeface="Roboto"/>
            </a:endParaRPr>
          </a:p>
          <a:p>
            <a:pPr marL="457200" lvl="0" indent="-339725" algn="l" rtl="0">
              <a:spcBef>
                <a:spcPts val="0"/>
              </a:spcBef>
              <a:spcAft>
                <a:spcPts val="0"/>
              </a:spcAft>
              <a:buClr>
                <a:srgbClr val="111111"/>
              </a:buClr>
              <a:buSzPts val="1750"/>
              <a:buFont typeface="Roboto"/>
              <a:buChar char="●"/>
            </a:pPr>
            <a:r>
              <a:rPr lang="en-US" sz="1750">
                <a:solidFill>
                  <a:srgbClr val="111111"/>
                </a:solidFill>
                <a:highlight>
                  <a:srgbClr val="FFFFFF"/>
                </a:highlight>
                <a:latin typeface="Roboto"/>
                <a:ea typeface="Roboto"/>
                <a:cs typeface="Roboto"/>
                <a:sym typeface="Roboto"/>
              </a:rPr>
              <a:t>The primary focus of the model is on preparing and accepting change, not the actual change.</a:t>
            </a:r>
            <a:endParaRPr sz="1750">
              <a:solidFill>
                <a:srgbClr val="111111"/>
              </a:solidFill>
              <a:highlight>
                <a:srgbClr val="FFFFFF"/>
              </a:highlight>
              <a:latin typeface="Roboto"/>
              <a:ea typeface="Roboto"/>
              <a:cs typeface="Roboto"/>
              <a:sym typeface="Roboto"/>
            </a:endParaRPr>
          </a:p>
          <a:p>
            <a:pPr marL="0" lvl="0" indent="0" algn="l" rtl="0">
              <a:spcBef>
                <a:spcPts val="1200"/>
              </a:spcBef>
              <a:spcAft>
                <a:spcPts val="0"/>
              </a:spcAft>
              <a:buNone/>
            </a:pPr>
            <a:endParaRPr sz="1350">
              <a:solidFill>
                <a:srgbClr val="111111"/>
              </a:solidFill>
              <a:highlight>
                <a:srgbClr val="FFFFFF"/>
              </a:highlight>
              <a:latin typeface="Roboto"/>
              <a:ea typeface="Roboto"/>
              <a:cs typeface="Roboto"/>
              <a:sym typeface="Roboto"/>
            </a:endParaRPr>
          </a:p>
        </p:txBody>
      </p:sp>
      <p:sp>
        <p:nvSpPr>
          <p:cNvPr id="196" name="Google Shape;196;g100b171a93b_0_0"/>
          <p:cNvSpPr txBox="1"/>
          <p:nvPr/>
        </p:nvSpPr>
        <p:spPr>
          <a:xfrm>
            <a:off x="1022375" y="493200"/>
            <a:ext cx="4503000" cy="1078200"/>
          </a:xfrm>
          <a:prstGeom prst="rect">
            <a:avLst/>
          </a:prstGeom>
          <a:solidFill>
            <a:srgbClr val="E06666"/>
          </a:solid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US" sz="2700" b="1" baseline="30000">
                <a:solidFill>
                  <a:srgbClr val="111111"/>
                </a:solidFill>
                <a:highlight>
                  <a:schemeClr val="lt1"/>
                </a:highlight>
                <a:latin typeface="Roboto"/>
                <a:ea typeface="Roboto"/>
                <a:cs typeface="Roboto"/>
                <a:sym typeface="Roboto"/>
              </a:rPr>
              <a:t>The main disadvantages of Kotter’s 8-step Change Model </a:t>
            </a:r>
            <a:endParaRPr sz="2900" b="1">
              <a:highlight>
                <a:schemeClr val="lt1"/>
              </a:highlight>
            </a:endParaRPr>
          </a:p>
        </p:txBody>
      </p:sp>
      <p:sp>
        <p:nvSpPr>
          <p:cNvPr id="197" name="Google Shape;197;g100b171a93b_0_0"/>
          <p:cNvSpPr txBox="1"/>
          <p:nvPr/>
        </p:nvSpPr>
        <p:spPr>
          <a:xfrm>
            <a:off x="6515950" y="420925"/>
            <a:ext cx="4503000" cy="1078200"/>
          </a:xfrm>
          <a:prstGeom prst="rect">
            <a:avLst/>
          </a:prstGeom>
          <a:solidFill>
            <a:srgbClr val="00B050"/>
          </a:solid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US" sz="2700" b="1" baseline="30000">
                <a:solidFill>
                  <a:srgbClr val="111111"/>
                </a:solidFill>
                <a:highlight>
                  <a:schemeClr val="lt1"/>
                </a:highlight>
                <a:latin typeface="Roboto"/>
                <a:ea typeface="Roboto"/>
                <a:cs typeface="Roboto"/>
                <a:sym typeface="Roboto"/>
              </a:rPr>
              <a:t>The main advantages of Kotter’s 8-step Change Model </a:t>
            </a:r>
            <a:endParaRPr sz="2900" b="1">
              <a:highlight>
                <a:schemeClr val="lt1"/>
              </a:highligh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pic>
        <p:nvPicPr>
          <p:cNvPr id="202" name="Google Shape;202;p21"/>
          <p:cNvPicPr preferRelativeResize="0"/>
          <p:nvPr/>
        </p:nvPicPr>
        <p:blipFill rotWithShape="1">
          <a:blip r:embed="rId3">
            <a:alphaModFix/>
          </a:blip>
          <a:srcRect t="30395" b="16524"/>
          <a:stretch/>
        </p:blipFill>
        <p:spPr>
          <a:xfrm>
            <a:off x="15" y="10"/>
            <a:ext cx="12191985" cy="4578340"/>
          </a:xfrm>
          <a:prstGeom prst="rect">
            <a:avLst/>
          </a:prstGeom>
          <a:noFill/>
          <a:ln>
            <a:noFill/>
          </a:ln>
        </p:spPr>
      </p:pic>
      <p:sp>
        <p:nvSpPr>
          <p:cNvPr id="203" name="Google Shape;203;p21"/>
          <p:cNvSpPr txBox="1">
            <a:spLocks noGrp="1"/>
          </p:cNvSpPr>
          <p:nvPr>
            <p:ph type="title"/>
          </p:nvPr>
        </p:nvSpPr>
        <p:spPr>
          <a:xfrm>
            <a:off x="1097279" y="4799362"/>
            <a:ext cx="10113645" cy="743682"/>
          </a:xfrm>
          <a:prstGeom prst="rect">
            <a:avLst/>
          </a:prstGeom>
          <a:noFill/>
          <a:ln>
            <a:noFill/>
          </a:ln>
        </p:spPr>
        <p:txBody>
          <a:bodyPr spcFirstLastPara="1" wrap="square" lIns="91425" tIns="0" rIns="91425" bIns="0" anchor="b" anchorCtr="0">
            <a:normAutofit/>
          </a:bodyPr>
          <a:lstStyle/>
          <a:p>
            <a:pPr marL="0" lvl="0" indent="0" algn="l" rtl="0">
              <a:lnSpc>
                <a:spcPct val="90000"/>
              </a:lnSpc>
              <a:spcBef>
                <a:spcPts val="0"/>
              </a:spcBef>
              <a:spcAft>
                <a:spcPts val="0"/>
              </a:spcAft>
              <a:buClr>
                <a:srgbClr val="FFFFFF"/>
              </a:buClr>
              <a:buSzPts val="3600"/>
              <a:buFont typeface="Arial"/>
              <a:buNone/>
            </a:pPr>
            <a:r>
              <a:rPr lang="en-US"/>
              <a:t>Plenary</a:t>
            </a:r>
            <a:endParaRPr/>
          </a:p>
        </p:txBody>
      </p:sp>
      <p:sp>
        <p:nvSpPr>
          <p:cNvPr id="204" name="Google Shape;204;p21"/>
          <p:cNvSpPr txBox="1">
            <a:spLocks noGrp="1"/>
          </p:cNvSpPr>
          <p:nvPr>
            <p:ph type="body" idx="1"/>
          </p:nvPr>
        </p:nvSpPr>
        <p:spPr>
          <a:xfrm>
            <a:off x="1097279" y="5715000"/>
            <a:ext cx="10113264" cy="609600"/>
          </a:xfrm>
          <a:prstGeom prst="rect">
            <a:avLst/>
          </a:prstGeom>
          <a:noFill/>
          <a:ln>
            <a:noFill/>
          </a:ln>
        </p:spPr>
        <p:txBody>
          <a:bodyPr spcFirstLastPara="1" wrap="square" lIns="91425" tIns="0" rIns="91425" bIns="0" anchor="t" anchorCtr="0">
            <a:normAutofit/>
          </a:bodyPr>
          <a:lstStyle/>
          <a:p>
            <a:pPr marL="0" lvl="0" indent="0" algn="l" rtl="0">
              <a:lnSpc>
                <a:spcPct val="110000"/>
              </a:lnSpc>
              <a:spcBef>
                <a:spcPts val="0"/>
              </a:spcBef>
              <a:spcAft>
                <a:spcPts val="0"/>
              </a:spcAft>
              <a:buSzPts val="1800"/>
              <a:buNone/>
            </a:pPr>
            <a:r>
              <a:rPr lang="en-US"/>
              <a:t>Multiple choice questions</a:t>
            </a:r>
            <a:endParaRPr/>
          </a:p>
        </p:txBody>
      </p:sp>
      <p:pic>
        <p:nvPicPr>
          <p:cNvPr id="5" name="Picture 4">
            <a:extLst>
              <a:ext uri="{FF2B5EF4-FFF2-40B4-BE49-F238E27FC236}">
                <a16:creationId xmlns:a16="http://schemas.microsoft.com/office/drawing/2014/main" id="{A6ABB7BE-89DC-4C1C-A7C5-C1AB2849BB09}"/>
              </a:ext>
            </a:extLst>
          </p:cNvPr>
          <p:cNvPicPr>
            <a:picLocks noChangeAspect="1"/>
          </p:cNvPicPr>
          <p:nvPr/>
        </p:nvPicPr>
        <p:blipFill>
          <a:blip r:embed="rId4"/>
          <a:stretch>
            <a:fillRect/>
          </a:stretch>
        </p:blipFill>
        <p:spPr>
          <a:xfrm>
            <a:off x="-15" y="3906244"/>
            <a:ext cx="12192000" cy="672106"/>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g100b171a93b_0_12"/>
          <p:cNvSpPr txBox="1">
            <a:spLocks noGrp="1"/>
          </p:cNvSpPr>
          <p:nvPr>
            <p:ph type="title"/>
          </p:nvPr>
        </p:nvSpPr>
        <p:spPr>
          <a:xfrm>
            <a:off x="1097275" y="286600"/>
            <a:ext cx="10341300" cy="1632600"/>
          </a:xfrm>
          <a:prstGeom prst="rect">
            <a:avLst/>
          </a:prstGeom>
        </p:spPr>
        <p:txBody>
          <a:bodyPr spcFirstLastPara="1" wrap="square" lIns="91425" tIns="45700" rIns="91425" bIns="45700" anchor="b" anchorCtr="0">
            <a:noAutofit/>
          </a:bodyPr>
          <a:lstStyle/>
          <a:p>
            <a:pPr marL="457200" marR="139700" lvl="0" indent="-336550" algn="l" rtl="0">
              <a:lnSpc>
                <a:spcPct val="115000"/>
              </a:lnSpc>
              <a:spcBef>
                <a:spcPts val="1500"/>
              </a:spcBef>
              <a:spcAft>
                <a:spcPts val="0"/>
              </a:spcAft>
              <a:buClr>
                <a:schemeClr val="dk1"/>
              </a:buClr>
              <a:buSzPts val="1700"/>
              <a:buAutoNum type="arabicPeriod"/>
            </a:pPr>
            <a:r>
              <a:rPr lang="en-US" sz="1700" b="1">
                <a:solidFill>
                  <a:schemeClr val="dk1"/>
                </a:solidFill>
                <a:highlight>
                  <a:srgbClr val="FFFFFF"/>
                </a:highlight>
              </a:rPr>
              <a:t>Isaac, the new CEO of his Company is planning to use Kotter's 8-step change model to make an organisational change to improve efficiency and boost the company's decreasing profits. As part of the first step, he outlines a program he believes will revive the business in six to nine months. What aspect of the first step in the change model did he miss?</a:t>
            </a:r>
            <a:endParaRPr sz="4900">
              <a:solidFill>
                <a:schemeClr val="dk1"/>
              </a:solidFill>
            </a:endParaRPr>
          </a:p>
        </p:txBody>
      </p:sp>
      <p:sp>
        <p:nvSpPr>
          <p:cNvPr id="211" name="Google Shape;211;g100b171a93b_0_12"/>
          <p:cNvSpPr txBox="1">
            <a:spLocks noGrp="1"/>
          </p:cNvSpPr>
          <p:nvPr>
            <p:ph type="body" idx="1"/>
          </p:nvPr>
        </p:nvSpPr>
        <p:spPr>
          <a:xfrm>
            <a:off x="562975" y="2047175"/>
            <a:ext cx="11259300" cy="3966300"/>
          </a:xfrm>
          <a:prstGeom prst="rect">
            <a:avLst/>
          </a:prstGeom>
        </p:spPr>
        <p:txBody>
          <a:bodyPr spcFirstLastPara="1" wrap="square" lIns="0" tIns="45700" rIns="0" bIns="45700" anchor="t" anchorCtr="0">
            <a:normAutofit fontScale="47500" lnSpcReduction="20000"/>
          </a:bodyPr>
          <a:lstStyle/>
          <a:p>
            <a:pPr marL="139700" marR="139700" lvl="0" indent="0" algn="l" rtl="0">
              <a:lnSpc>
                <a:spcPct val="115000"/>
              </a:lnSpc>
              <a:spcBef>
                <a:spcPts val="1500"/>
              </a:spcBef>
              <a:spcAft>
                <a:spcPts val="0"/>
              </a:spcAft>
              <a:buClr>
                <a:schemeClr val="dk1"/>
              </a:buClr>
              <a:buSzPts val="440"/>
              <a:buFont typeface="Arial"/>
              <a:buNone/>
            </a:pPr>
            <a:endParaRPr sz="4856" b="1">
              <a:solidFill>
                <a:schemeClr val="dk1"/>
              </a:solidFill>
              <a:highlight>
                <a:srgbClr val="FFFFFF"/>
              </a:highlight>
            </a:endParaRPr>
          </a:p>
          <a:p>
            <a:pPr marL="457200" marR="139700" lvl="0" indent="-344334" algn="l" rtl="0">
              <a:lnSpc>
                <a:spcPct val="150000"/>
              </a:lnSpc>
              <a:spcBef>
                <a:spcPts val="1100"/>
              </a:spcBef>
              <a:spcAft>
                <a:spcPts val="0"/>
              </a:spcAft>
              <a:buClr>
                <a:schemeClr val="dk1"/>
              </a:buClr>
              <a:buSzPct val="100000"/>
              <a:buChar char="❏"/>
            </a:pPr>
            <a:r>
              <a:rPr lang="en-US" sz="4556">
                <a:solidFill>
                  <a:schemeClr val="dk1"/>
                </a:solidFill>
                <a:highlight>
                  <a:srgbClr val="FFFFFF"/>
                </a:highlight>
              </a:rPr>
              <a:t>A. He didn't miss any aspects of the step; employees were clearly told they might lose their jobs if change did not occur soon</a:t>
            </a:r>
            <a:endParaRPr sz="4556">
              <a:solidFill>
                <a:schemeClr val="dk1"/>
              </a:solidFill>
              <a:highlight>
                <a:srgbClr val="FFFFFF"/>
              </a:highlight>
            </a:endParaRPr>
          </a:p>
          <a:p>
            <a:pPr marL="457200" marR="139700" lvl="0" indent="-344334" algn="l" rtl="0">
              <a:lnSpc>
                <a:spcPct val="150000"/>
              </a:lnSpc>
              <a:spcBef>
                <a:spcPts val="0"/>
              </a:spcBef>
              <a:spcAft>
                <a:spcPts val="0"/>
              </a:spcAft>
              <a:buClr>
                <a:schemeClr val="dk1"/>
              </a:buClr>
              <a:buSzPct val="100000"/>
              <a:buChar char="❏"/>
            </a:pPr>
            <a:r>
              <a:rPr lang="en-US" sz="4556">
                <a:solidFill>
                  <a:schemeClr val="dk1"/>
                </a:solidFill>
                <a:highlight>
                  <a:srgbClr val="FFFFFF"/>
                </a:highlight>
              </a:rPr>
              <a:t>B. He didn't miss any aspects of the step; employees were informed about how the CEO intends to increase profits and efficiency</a:t>
            </a:r>
            <a:endParaRPr sz="4556">
              <a:solidFill>
                <a:schemeClr val="dk1"/>
              </a:solidFill>
              <a:highlight>
                <a:srgbClr val="FFFFFF"/>
              </a:highlight>
            </a:endParaRPr>
          </a:p>
          <a:p>
            <a:pPr marL="457200" marR="139700" lvl="0" indent="-344334" algn="l" rtl="0">
              <a:lnSpc>
                <a:spcPct val="150000"/>
              </a:lnSpc>
              <a:spcBef>
                <a:spcPts val="0"/>
              </a:spcBef>
              <a:spcAft>
                <a:spcPts val="0"/>
              </a:spcAft>
              <a:buClr>
                <a:schemeClr val="dk1"/>
              </a:buClr>
              <a:buSzPct val="100000"/>
              <a:buChar char="❏"/>
            </a:pPr>
            <a:r>
              <a:rPr lang="en-US" sz="4556">
                <a:solidFill>
                  <a:schemeClr val="dk1"/>
                </a:solidFill>
                <a:highlight>
                  <a:srgbClr val="FFFFFF"/>
                </a:highlight>
              </a:rPr>
              <a:t>C. He didn't foster a sense of urgency by helping employees realise that their jobs depend on their support of the changes</a:t>
            </a:r>
            <a:endParaRPr sz="4556">
              <a:solidFill>
                <a:schemeClr val="dk1"/>
              </a:solidFill>
              <a:highlight>
                <a:srgbClr val="FFFFFF"/>
              </a:highlight>
            </a:endParaRPr>
          </a:p>
          <a:p>
            <a:pPr marL="457200" marR="139700" lvl="0" indent="-344334" algn="l" rtl="0">
              <a:lnSpc>
                <a:spcPct val="150000"/>
              </a:lnSpc>
              <a:spcBef>
                <a:spcPts val="0"/>
              </a:spcBef>
              <a:spcAft>
                <a:spcPts val="0"/>
              </a:spcAft>
              <a:buClr>
                <a:schemeClr val="dk1"/>
              </a:buClr>
              <a:buSzPct val="100000"/>
              <a:buChar char="❏"/>
            </a:pPr>
            <a:r>
              <a:rPr lang="en-US" sz="4556">
                <a:solidFill>
                  <a:schemeClr val="dk1"/>
                </a:solidFill>
                <a:highlight>
                  <a:srgbClr val="FFFFFF"/>
                </a:highlight>
              </a:rPr>
              <a:t>D. He failed to mention possible alternative solutions to the failing business.</a:t>
            </a:r>
            <a:endParaRPr sz="4556">
              <a:solidFill>
                <a:schemeClr val="dk1"/>
              </a:solidFill>
              <a:highlight>
                <a:srgbClr val="FFFFFF"/>
              </a:highlight>
            </a:endParaRPr>
          </a:p>
          <a:p>
            <a:pPr marL="0" marR="139700" lvl="0" indent="0" algn="l" rtl="0">
              <a:lnSpc>
                <a:spcPct val="115000"/>
              </a:lnSpc>
              <a:spcBef>
                <a:spcPts val="1900"/>
              </a:spcBef>
              <a:spcAft>
                <a:spcPts val="0"/>
              </a:spcAft>
              <a:buClr>
                <a:schemeClr val="dk1"/>
              </a:buClr>
              <a:buSzPct val="68750"/>
              <a:buFont typeface="Arial"/>
              <a:buNone/>
            </a:pPr>
            <a:endParaRPr sz="1600">
              <a:solidFill>
                <a:srgbClr val="FFFFFF"/>
              </a:solidFill>
              <a:highlight>
                <a:srgbClr val="4ABC8D"/>
              </a:highlight>
            </a:endParaRPr>
          </a:p>
          <a:p>
            <a:pPr marL="139700" marR="139700" lvl="0" indent="0" algn="l" rtl="0">
              <a:lnSpc>
                <a:spcPct val="115000"/>
              </a:lnSpc>
              <a:spcBef>
                <a:spcPts val="1500"/>
              </a:spcBef>
              <a:spcAft>
                <a:spcPts val="0"/>
              </a:spcAft>
              <a:buClr>
                <a:schemeClr val="dk1"/>
              </a:buClr>
              <a:buSzPct val="104761"/>
              <a:buFont typeface="Arial"/>
              <a:buNone/>
            </a:pPr>
            <a:endParaRPr sz="1050">
              <a:solidFill>
                <a:srgbClr val="555555"/>
              </a:solidFill>
              <a:highlight>
                <a:srgbClr val="FFFFFF"/>
              </a:highlight>
            </a:endParaRPr>
          </a:p>
          <a:p>
            <a:pPr marL="0" lvl="0" indent="0" algn="l" rtl="0">
              <a:spcBef>
                <a:spcPts val="1200"/>
              </a:spcBef>
              <a:spcAft>
                <a:spcPts val="0"/>
              </a:spcAft>
              <a:buNone/>
            </a:pP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g100b171a93b_0_25"/>
          <p:cNvSpPr txBox="1">
            <a:spLocks noGrp="1"/>
          </p:cNvSpPr>
          <p:nvPr>
            <p:ph type="title"/>
          </p:nvPr>
        </p:nvSpPr>
        <p:spPr>
          <a:xfrm>
            <a:off x="1097280" y="286603"/>
            <a:ext cx="10058400" cy="1450800"/>
          </a:xfrm>
          <a:prstGeom prst="rect">
            <a:avLst/>
          </a:prstGeom>
        </p:spPr>
        <p:txBody>
          <a:bodyPr spcFirstLastPara="1" wrap="square" lIns="91425" tIns="45700" rIns="91425" bIns="45700" anchor="b" anchorCtr="0">
            <a:normAutofit fontScale="90000"/>
          </a:bodyPr>
          <a:lstStyle/>
          <a:p>
            <a:pPr marL="0" lvl="0" indent="0" algn="l" rtl="0">
              <a:lnSpc>
                <a:spcPct val="115000"/>
              </a:lnSpc>
              <a:spcBef>
                <a:spcPts val="1500"/>
              </a:spcBef>
              <a:spcAft>
                <a:spcPts val="800"/>
              </a:spcAft>
              <a:buClr>
                <a:schemeClr val="dk1"/>
              </a:buClr>
              <a:buSzPts val="1100"/>
              <a:buFont typeface="Arial"/>
              <a:buNone/>
            </a:pPr>
            <a:r>
              <a:rPr lang="en-US" sz="1700" b="1">
                <a:solidFill>
                  <a:schemeClr val="dk1"/>
                </a:solidFill>
                <a:highlight>
                  <a:srgbClr val="FFFFFF"/>
                </a:highlight>
              </a:rPr>
              <a:t>2. Sophie held a lunch for her employees to show her appreciation and to inform them that the feedback from their clients on the first phase of the new hair care product range and pricing structure was overwhelmingly positive. Why is this an example of the sixth step of the change model, </a:t>
            </a:r>
            <a:r>
              <a:rPr lang="en-US" sz="1700" b="1" i="1">
                <a:solidFill>
                  <a:schemeClr val="dk1"/>
                </a:solidFill>
                <a:highlight>
                  <a:srgbClr val="FFFFFF"/>
                </a:highlight>
              </a:rPr>
              <a:t>generate short-term wins</a:t>
            </a:r>
            <a:r>
              <a:rPr lang="en-US" sz="1700" b="1">
                <a:solidFill>
                  <a:schemeClr val="dk1"/>
                </a:solidFill>
                <a:highlight>
                  <a:srgbClr val="FFFFFF"/>
                </a:highlight>
              </a:rPr>
              <a:t>?</a:t>
            </a:r>
            <a:endParaRPr sz="4900">
              <a:solidFill>
                <a:schemeClr val="dk1"/>
              </a:solidFill>
            </a:endParaRPr>
          </a:p>
        </p:txBody>
      </p:sp>
      <p:sp>
        <p:nvSpPr>
          <p:cNvPr id="218" name="Google Shape;218;g100b171a93b_0_25"/>
          <p:cNvSpPr txBox="1">
            <a:spLocks noGrp="1"/>
          </p:cNvSpPr>
          <p:nvPr>
            <p:ph type="body" idx="1"/>
          </p:nvPr>
        </p:nvSpPr>
        <p:spPr>
          <a:xfrm>
            <a:off x="1097280" y="2108201"/>
            <a:ext cx="10058400" cy="3760800"/>
          </a:xfrm>
          <a:prstGeom prst="rect">
            <a:avLst/>
          </a:prstGeom>
        </p:spPr>
        <p:txBody>
          <a:bodyPr spcFirstLastPara="1" wrap="square" lIns="0" tIns="45700" rIns="0" bIns="45700" anchor="t" anchorCtr="0">
            <a:normAutofit/>
          </a:bodyPr>
          <a:lstStyle/>
          <a:p>
            <a:pPr marL="457200" lvl="0" indent="0" algn="l" rtl="0">
              <a:lnSpc>
                <a:spcPct val="115000"/>
              </a:lnSpc>
              <a:spcBef>
                <a:spcPts val="1500"/>
              </a:spcBef>
              <a:spcAft>
                <a:spcPts val="0"/>
              </a:spcAft>
              <a:buNone/>
            </a:pPr>
            <a:endParaRPr sz="2200" b="1">
              <a:solidFill>
                <a:schemeClr val="dk1"/>
              </a:solidFill>
              <a:highlight>
                <a:srgbClr val="FFFFFF"/>
              </a:highlight>
            </a:endParaRPr>
          </a:p>
          <a:p>
            <a:pPr marL="457200" lvl="0" indent="-349250" algn="l" rtl="0">
              <a:lnSpc>
                <a:spcPct val="175000"/>
              </a:lnSpc>
              <a:spcBef>
                <a:spcPts val="800"/>
              </a:spcBef>
              <a:spcAft>
                <a:spcPts val="0"/>
              </a:spcAft>
              <a:buClr>
                <a:schemeClr val="dk1"/>
              </a:buClr>
              <a:buSzPts val="1900"/>
              <a:buChar char="❏"/>
            </a:pPr>
            <a:r>
              <a:rPr lang="en-US">
                <a:solidFill>
                  <a:schemeClr val="dk1"/>
                </a:solidFill>
                <a:highlight>
                  <a:srgbClr val="FFFFFF"/>
                </a:highlight>
              </a:rPr>
              <a:t>A. The manager communicated the company vision about the project to employees</a:t>
            </a:r>
            <a:endParaRPr>
              <a:solidFill>
                <a:schemeClr val="dk1"/>
              </a:solidFill>
              <a:highlight>
                <a:srgbClr val="FFFFFF"/>
              </a:highlight>
            </a:endParaRPr>
          </a:p>
          <a:p>
            <a:pPr marL="457200" lvl="0" indent="-349250" algn="l" rtl="0">
              <a:lnSpc>
                <a:spcPct val="175000"/>
              </a:lnSpc>
              <a:spcBef>
                <a:spcPts val="0"/>
              </a:spcBef>
              <a:spcAft>
                <a:spcPts val="0"/>
              </a:spcAft>
              <a:buClr>
                <a:schemeClr val="dk1"/>
              </a:buClr>
              <a:buSzPts val="1900"/>
              <a:buChar char="❏"/>
            </a:pPr>
            <a:r>
              <a:rPr lang="en-US">
                <a:solidFill>
                  <a:schemeClr val="dk1"/>
                </a:solidFill>
                <a:highlight>
                  <a:srgbClr val="FFFFFF"/>
                </a:highlight>
              </a:rPr>
              <a:t>B. The manager publicly recognised employees with evidence their efforts are paying off</a:t>
            </a:r>
            <a:endParaRPr>
              <a:solidFill>
                <a:schemeClr val="dk1"/>
              </a:solidFill>
              <a:highlight>
                <a:srgbClr val="FFFFFF"/>
              </a:highlight>
            </a:endParaRPr>
          </a:p>
          <a:p>
            <a:pPr marL="457200" lvl="0" indent="-349250" algn="l" rtl="0">
              <a:lnSpc>
                <a:spcPct val="175000"/>
              </a:lnSpc>
              <a:spcBef>
                <a:spcPts val="0"/>
              </a:spcBef>
              <a:spcAft>
                <a:spcPts val="0"/>
              </a:spcAft>
              <a:buClr>
                <a:schemeClr val="dk1"/>
              </a:buClr>
              <a:buSzPts val="1900"/>
              <a:buChar char="❏"/>
            </a:pPr>
            <a:r>
              <a:rPr lang="en-US">
                <a:solidFill>
                  <a:schemeClr val="dk1"/>
                </a:solidFill>
                <a:highlight>
                  <a:srgbClr val="FFFFFF"/>
                </a:highlight>
              </a:rPr>
              <a:t>C. It will increase the revenue of the company, which will impact strategic thinking</a:t>
            </a:r>
            <a:endParaRPr>
              <a:solidFill>
                <a:schemeClr val="dk1"/>
              </a:solidFill>
              <a:highlight>
                <a:srgbClr val="FFFFFF"/>
              </a:highlight>
            </a:endParaRPr>
          </a:p>
          <a:p>
            <a:pPr marL="457200" lvl="0" indent="-349250" algn="l" rtl="0">
              <a:lnSpc>
                <a:spcPct val="175000"/>
              </a:lnSpc>
              <a:spcBef>
                <a:spcPts val="0"/>
              </a:spcBef>
              <a:spcAft>
                <a:spcPts val="0"/>
              </a:spcAft>
              <a:buClr>
                <a:schemeClr val="dk1"/>
              </a:buClr>
              <a:buSzPts val="1900"/>
              <a:buChar char="❏"/>
            </a:pPr>
            <a:r>
              <a:rPr lang="en-US">
                <a:solidFill>
                  <a:schemeClr val="dk1"/>
                </a:solidFill>
                <a:highlight>
                  <a:srgbClr val="FFFFFF"/>
                </a:highlight>
              </a:rPr>
              <a:t>D. It notifies the workers that the manager is the only important element of the project</a:t>
            </a:r>
            <a:endParaRPr>
              <a:solidFill>
                <a:schemeClr val="dk1"/>
              </a:solidFill>
              <a:highlight>
                <a:srgbClr val="FFFFFF"/>
              </a:highlight>
            </a:endParaRPr>
          </a:p>
          <a:p>
            <a:pPr marL="0" lvl="0" indent="0" algn="l" rtl="0">
              <a:spcBef>
                <a:spcPts val="1300"/>
              </a:spcBef>
              <a:spcAft>
                <a:spcPts val="0"/>
              </a:spcAft>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700"/>
              <a:buFont typeface="Arial"/>
              <a:buNone/>
            </a:pPr>
            <a:r>
              <a:rPr lang="en-US" b="1">
                <a:solidFill>
                  <a:schemeClr val="dk1"/>
                </a:solidFill>
              </a:rPr>
              <a:t>Learning Objectives</a:t>
            </a:r>
            <a:endParaRPr b="1">
              <a:solidFill>
                <a:schemeClr val="dk1"/>
              </a:solidFill>
            </a:endParaRPr>
          </a:p>
        </p:txBody>
      </p:sp>
      <p:sp>
        <p:nvSpPr>
          <p:cNvPr id="94" name="Google Shape;94;p3"/>
          <p:cNvSpPr txBox="1">
            <a:spLocks noGrp="1"/>
          </p:cNvSpPr>
          <p:nvPr>
            <p:ph type="body" idx="1"/>
          </p:nvPr>
        </p:nvSpPr>
        <p:spPr>
          <a:xfrm>
            <a:off x="548650" y="2108200"/>
            <a:ext cx="10607100" cy="3760800"/>
          </a:xfrm>
          <a:prstGeom prst="rect">
            <a:avLst/>
          </a:prstGeom>
          <a:noFill/>
          <a:ln>
            <a:noFill/>
          </a:ln>
        </p:spPr>
        <p:txBody>
          <a:bodyPr spcFirstLastPara="1" wrap="square" lIns="0" tIns="45700" rIns="0" bIns="45700" anchor="t" anchorCtr="0">
            <a:normAutofit/>
          </a:bodyPr>
          <a:lstStyle/>
          <a:p>
            <a:pPr marL="91440" lvl="0" indent="-152400" algn="l" rtl="0">
              <a:lnSpc>
                <a:spcPct val="110000"/>
              </a:lnSpc>
              <a:spcBef>
                <a:spcPts val="0"/>
              </a:spcBef>
              <a:spcAft>
                <a:spcPts val="0"/>
              </a:spcAft>
              <a:buClr>
                <a:srgbClr val="00B050"/>
              </a:buClr>
              <a:buSzPts val="2400"/>
              <a:buFont typeface="Noto Sans Symbols"/>
              <a:buChar char="✔"/>
            </a:pPr>
            <a:r>
              <a:rPr lang="en-US" sz="2400" b="1">
                <a:solidFill>
                  <a:srgbClr val="00B050"/>
                </a:solidFill>
              </a:rPr>
              <a:t>All will be able to explain how organisations implement and use a range of change management theories to ensure change is successfully embedded</a:t>
            </a:r>
            <a:endParaRPr b="1">
              <a:solidFill>
                <a:srgbClr val="00B050"/>
              </a:solidFill>
            </a:endParaRPr>
          </a:p>
          <a:p>
            <a:pPr marL="91440" lvl="0" indent="-152400" algn="l" rtl="0">
              <a:lnSpc>
                <a:spcPct val="110000"/>
              </a:lnSpc>
              <a:spcBef>
                <a:spcPts val="1400"/>
              </a:spcBef>
              <a:spcAft>
                <a:spcPts val="0"/>
              </a:spcAft>
              <a:buClr>
                <a:srgbClr val="FF9900"/>
              </a:buClr>
              <a:buSzPts val="2400"/>
              <a:buFont typeface="Noto Sans Symbols"/>
              <a:buChar char="✔"/>
            </a:pPr>
            <a:r>
              <a:rPr lang="en-US" sz="2400" b="1">
                <a:solidFill>
                  <a:srgbClr val="FF9900"/>
                </a:solidFill>
              </a:rPr>
              <a:t>Most will be able to identify and analyse the Kotter’s change management theory </a:t>
            </a:r>
            <a:endParaRPr sz="2400" b="1">
              <a:solidFill>
                <a:srgbClr val="FF9900"/>
              </a:solidFill>
            </a:endParaRPr>
          </a:p>
          <a:p>
            <a:pPr marL="91440" lvl="0" indent="-152400" algn="l" rtl="0">
              <a:lnSpc>
                <a:spcPct val="110000"/>
              </a:lnSpc>
              <a:spcBef>
                <a:spcPts val="1400"/>
              </a:spcBef>
              <a:spcAft>
                <a:spcPts val="0"/>
              </a:spcAft>
              <a:buClr>
                <a:srgbClr val="FF9900"/>
              </a:buClr>
              <a:buSzPts val="2400"/>
              <a:buFont typeface="Noto Sans Symbols"/>
              <a:buChar char="✔"/>
            </a:pPr>
            <a:r>
              <a:rPr lang="en-US" sz="2400" b="1">
                <a:solidFill>
                  <a:srgbClr val="FF0000"/>
                </a:solidFill>
                <a:highlight>
                  <a:schemeClr val="lt1"/>
                </a:highlight>
              </a:rPr>
              <a:t>Some will be able to evaluate the effectiveness of this theory</a:t>
            </a:r>
            <a:endParaRPr b="1">
              <a:solidFill>
                <a:srgbClr val="FF0000"/>
              </a:solidFill>
              <a:highlight>
                <a:schemeClr val="lt1"/>
              </a:highlight>
            </a:endParaRPr>
          </a:p>
        </p:txBody>
      </p:sp>
      <p:pic>
        <p:nvPicPr>
          <p:cNvPr id="4" name="Picture 3">
            <a:extLst>
              <a:ext uri="{FF2B5EF4-FFF2-40B4-BE49-F238E27FC236}">
                <a16:creationId xmlns:a16="http://schemas.microsoft.com/office/drawing/2014/main" id="{55E18F33-9EE1-46C8-9285-CF89EF1FA369}"/>
              </a:ext>
            </a:extLst>
          </p:cNvPr>
          <p:cNvPicPr>
            <a:picLocks noChangeAspect="1"/>
          </p:cNvPicPr>
          <p:nvPr/>
        </p:nvPicPr>
        <p:blipFill>
          <a:blip r:embed="rId3"/>
          <a:stretch>
            <a:fillRect/>
          </a:stretch>
        </p:blipFill>
        <p:spPr>
          <a:xfrm>
            <a:off x="0" y="4064"/>
            <a:ext cx="12192000" cy="67210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4"/>
          <p:cNvSpPr txBox="1">
            <a:spLocks noGrp="1"/>
          </p:cNvSpPr>
          <p:nvPr>
            <p:ph type="title"/>
          </p:nvPr>
        </p:nvSpPr>
        <p:spPr>
          <a:xfrm>
            <a:off x="377075" y="477625"/>
            <a:ext cx="10778400" cy="1259700"/>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rgbClr val="3F3F3F"/>
              </a:buClr>
              <a:buSzPct val="100000"/>
              <a:buFont typeface="Arial"/>
              <a:buNone/>
            </a:pPr>
            <a:endParaRPr>
              <a:solidFill>
                <a:schemeClr val="dk1"/>
              </a:solidFill>
            </a:endParaRPr>
          </a:p>
          <a:p>
            <a:pPr marL="0" lvl="0" indent="0" algn="l" rtl="0">
              <a:lnSpc>
                <a:spcPct val="90000"/>
              </a:lnSpc>
              <a:spcBef>
                <a:spcPts val="0"/>
              </a:spcBef>
              <a:spcAft>
                <a:spcPts val="0"/>
              </a:spcAft>
              <a:buClr>
                <a:srgbClr val="3F3F3F"/>
              </a:buClr>
              <a:buSzPct val="100000"/>
              <a:buFont typeface="Arial"/>
              <a:buNone/>
            </a:pPr>
            <a:endParaRPr>
              <a:solidFill>
                <a:schemeClr val="dk1"/>
              </a:solidFill>
            </a:endParaRPr>
          </a:p>
          <a:p>
            <a:pPr marL="0" lvl="0" indent="0" algn="l" rtl="0">
              <a:lnSpc>
                <a:spcPct val="90000"/>
              </a:lnSpc>
              <a:spcBef>
                <a:spcPts val="0"/>
              </a:spcBef>
              <a:spcAft>
                <a:spcPts val="0"/>
              </a:spcAft>
              <a:buClr>
                <a:srgbClr val="3F3F3F"/>
              </a:buClr>
              <a:buSzPct val="100000"/>
              <a:buFont typeface="Arial"/>
              <a:buNone/>
            </a:pPr>
            <a:endParaRPr>
              <a:solidFill>
                <a:schemeClr val="dk1"/>
              </a:solidFill>
            </a:endParaRPr>
          </a:p>
          <a:p>
            <a:pPr marL="0" lvl="0" indent="0" algn="l" rtl="0">
              <a:lnSpc>
                <a:spcPct val="90000"/>
              </a:lnSpc>
              <a:spcBef>
                <a:spcPts val="0"/>
              </a:spcBef>
              <a:spcAft>
                <a:spcPts val="0"/>
              </a:spcAft>
              <a:buClr>
                <a:srgbClr val="3F3F3F"/>
              </a:buClr>
              <a:buSzPct val="100000"/>
              <a:buFont typeface="Arial"/>
              <a:buNone/>
            </a:pPr>
            <a:endParaRPr>
              <a:solidFill>
                <a:schemeClr val="dk1"/>
              </a:solidFill>
            </a:endParaRPr>
          </a:p>
          <a:p>
            <a:pPr marL="0" lvl="0" indent="0" algn="l" rtl="0">
              <a:lnSpc>
                <a:spcPct val="90000"/>
              </a:lnSpc>
              <a:spcBef>
                <a:spcPts val="0"/>
              </a:spcBef>
              <a:spcAft>
                <a:spcPts val="0"/>
              </a:spcAft>
              <a:buClr>
                <a:srgbClr val="3F3F3F"/>
              </a:buClr>
              <a:buSzPct val="100000"/>
              <a:buFont typeface="Arial"/>
              <a:buNone/>
            </a:pPr>
            <a:endParaRPr>
              <a:solidFill>
                <a:schemeClr val="dk1"/>
              </a:solidFill>
            </a:endParaRPr>
          </a:p>
          <a:p>
            <a:pPr marL="0" lvl="0" indent="0" algn="l" rtl="0">
              <a:lnSpc>
                <a:spcPct val="90000"/>
              </a:lnSpc>
              <a:spcBef>
                <a:spcPts val="0"/>
              </a:spcBef>
              <a:spcAft>
                <a:spcPts val="0"/>
              </a:spcAft>
              <a:buClr>
                <a:srgbClr val="3F3F3F"/>
              </a:buClr>
              <a:buSzPct val="100000"/>
              <a:buFont typeface="Arial"/>
              <a:buNone/>
            </a:pPr>
            <a:endParaRPr>
              <a:solidFill>
                <a:schemeClr val="dk1"/>
              </a:solidFill>
            </a:endParaRPr>
          </a:p>
          <a:p>
            <a:pPr marL="0" lvl="0" indent="0" algn="l" rtl="0">
              <a:lnSpc>
                <a:spcPct val="90000"/>
              </a:lnSpc>
              <a:spcBef>
                <a:spcPts val="0"/>
              </a:spcBef>
              <a:spcAft>
                <a:spcPts val="0"/>
              </a:spcAft>
              <a:buClr>
                <a:srgbClr val="3F3F3F"/>
              </a:buClr>
              <a:buSzPct val="100000"/>
              <a:buFont typeface="Arial"/>
              <a:buNone/>
            </a:pPr>
            <a:endParaRPr>
              <a:solidFill>
                <a:schemeClr val="dk1"/>
              </a:solidFill>
            </a:endParaRPr>
          </a:p>
          <a:p>
            <a:pPr marL="0" lvl="0" indent="0" algn="l" rtl="0">
              <a:lnSpc>
                <a:spcPct val="90000"/>
              </a:lnSpc>
              <a:spcBef>
                <a:spcPts val="0"/>
              </a:spcBef>
              <a:spcAft>
                <a:spcPts val="0"/>
              </a:spcAft>
              <a:buClr>
                <a:srgbClr val="3F3F3F"/>
              </a:buClr>
              <a:buSzPct val="100000"/>
              <a:buFont typeface="Arial"/>
              <a:buNone/>
            </a:pPr>
            <a:endParaRPr>
              <a:solidFill>
                <a:schemeClr val="dk1"/>
              </a:solidFill>
            </a:endParaRPr>
          </a:p>
          <a:p>
            <a:pPr marL="0" lvl="0" indent="0" algn="l" rtl="0">
              <a:lnSpc>
                <a:spcPct val="90000"/>
              </a:lnSpc>
              <a:spcBef>
                <a:spcPts val="0"/>
              </a:spcBef>
              <a:spcAft>
                <a:spcPts val="0"/>
              </a:spcAft>
              <a:buClr>
                <a:srgbClr val="3F3F3F"/>
              </a:buClr>
              <a:buSzPct val="123323"/>
              <a:buFont typeface="Arial"/>
              <a:buNone/>
            </a:pPr>
            <a:r>
              <a:rPr lang="en-US">
                <a:solidFill>
                  <a:schemeClr val="dk1"/>
                </a:solidFill>
              </a:rPr>
              <a:t>Starter-</a:t>
            </a:r>
            <a:r>
              <a:rPr lang="en-US" sz="3811">
                <a:solidFill>
                  <a:srgbClr val="092746"/>
                </a:solidFill>
                <a:highlight>
                  <a:srgbClr val="FEFEFE"/>
                </a:highlight>
                <a:latin typeface="Georgia"/>
                <a:ea typeface="Georgia"/>
                <a:cs typeface="Georgia"/>
                <a:sym typeface="Georgia"/>
              </a:rPr>
              <a:t>Major Ways Supermarkets Changed Due to Pandemic</a:t>
            </a:r>
            <a:endParaRPr sz="3811">
              <a:solidFill>
                <a:srgbClr val="092746"/>
              </a:solidFill>
              <a:highlight>
                <a:srgbClr val="FEFEFE"/>
              </a:highlight>
              <a:latin typeface="Georgia"/>
              <a:ea typeface="Georgia"/>
              <a:cs typeface="Georgia"/>
              <a:sym typeface="Georgia"/>
            </a:endParaRPr>
          </a:p>
          <a:p>
            <a:pPr marL="0" lvl="0" indent="0" algn="l" rtl="0">
              <a:lnSpc>
                <a:spcPct val="90000"/>
              </a:lnSpc>
              <a:spcBef>
                <a:spcPts val="0"/>
              </a:spcBef>
              <a:spcAft>
                <a:spcPts val="0"/>
              </a:spcAft>
              <a:buClr>
                <a:srgbClr val="3F3F3F"/>
              </a:buClr>
              <a:buSzPct val="100000"/>
              <a:buFont typeface="Arial"/>
              <a:buNone/>
            </a:pPr>
            <a:endParaRPr>
              <a:solidFill>
                <a:schemeClr val="dk1"/>
              </a:solidFill>
            </a:endParaRPr>
          </a:p>
        </p:txBody>
      </p:sp>
      <p:sp>
        <p:nvSpPr>
          <p:cNvPr id="101" name="Google Shape;101;p4"/>
          <p:cNvSpPr txBox="1">
            <a:spLocks noGrp="1"/>
          </p:cNvSpPr>
          <p:nvPr>
            <p:ph type="body" idx="1"/>
          </p:nvPr>
        </p:nvSpPr>
        <p:spPr>
          <a:xfrm>
            <a:off x="627001" y="2108200"/>
            <a:ext cx="8895900" cy="3760800"/>
          </a:xfrm>
          <a:prstGeom prst="rect">
            <a:avLst/>
          </a:prstGeom>
          <a:solidFill>
            <a:srgbClr val="FCE5CD"/>
          </a:solidFill>
          <a:ln>
            <a:noFill/>
          </a:ln>
        </p:spPr>
        <p:txBody>
          <a:bodyPr spcFirstLastPara="1" wrap="square" lIns="0" tIns="45700" rIns="0" bIns="45700" anchor="t" anchorCtr="0">
            <a:normAutofit fontScale="92500" lnSpcReduction="10000"/>
          </a:bodyPr>
          <a:lstStyle/>
          <a:p>
            <a:pPr marL="457200" lvl="0" indent="0" algn="l" rtl="0">
              <a:lnSpc>
                <a:spcPct val="110000"/>
              </a:lnSpc>
              <a:spcBef>
                <a:spcPts val="0"/>
              </a:spcBef>
              <a:spcAft>
                <a:spcPts val="0"/>
              </a:spcAft>
              <a:buSzPct val="66666"/>
              <a:buNone/>
            </a:pPr>
            <a:r>
              <a:rPr lang="en-US" sz="2700">
                <a:solidFill>
                  <a:schemeClr val="dk1"/>
                </a:solidFill>
              </a:rPr>
              <a:t>Over the course of the past year supermarkets have undergone a series of changes to adapt to the pandemic</a:t>
            </a:r>
            <a:endParaRPr sz="2700">
              <a:solidFill>
                <a:schemeClr val="dk1"/>
              </a:solidFill>
            </a:endParaRPr>
          </a:p>
          <a:p>
            <a:pPr marL="457200" lvl="0" indent="0" algn="l" rtl="0">
              <a:lnSpc>
                <a:spcPct val="110000"/>
              </a:lnSpc>
              <a:spcBef>
                <a:spcPts val="0"/>
              </a:spcBef>
              <a:spcAft>
                <a:spcPts val="0"/>
              </a:spcAft>
              <a:buSzPct val="66666"/>
              <a:buNone/>
            </a:pPr>
            <a:endParaRPr sz="2700">
              <a:solidFill>
                <a:schemeClr val="dk1"/>
              </a:solidFill>
            </a:endParaRPr>
          </a:p>
          <a:p>
            <a:pPr marL="457200" lvl="0" indent="0" algn="l" rtl="0">
              <a:lnSpc>
                <a:spcPct val="110000"/>
              </a:lnSpc>
              <a:spcBef>
                <a:spcPts val="0"/>
              </a:spcBef>
              <a:spcAft>
                <a:spcPts val="0"/>
              </a:spcAft>
              <a:buSzPct val="66666"/>
              <a:buNone/>
            </a:pPr>
            <a:br>
              <a:rPr lang="en-US" sz="2700">
                <a:solidFill>
                  <a:schemeClr val="dk1"/>
                </a:solidFill>
              </a:rPr>
            </a:br>
            <a:r>
              <a:rPr lang="en-US" sz="2700" b="1">
                <a:solidFill>
                  <a:schemeClr val="dk1"/>
                </a:solidFill>
              </a:rPr>
              <a:t>Task: </a:t>
            </a:r>
            <a:endParaRPr sz="2700" b="1">
              <a:solidFill>
                <a:schemeClr val="dk1"/>
              </a:solidFill>
            </a:endParaRPr>
          </a:p>
          <a:p>
            <a:pPr marL="457200" lvl="0" indent="0" algn="l" rtl="0">
              <a:lnSpc>
                <a:spcPct val="110000"/>
              </a:lnSpc>
              <a:spcBef>
                <a:spcPts val="0"/>
              </a:spcBef>
              <a:spcAft>
                <a:spcPts val="0"/>
              </a:spcAft>
              <a:buSzPct val="66666"/>
              <a:buNone/>
            </a:pPr>
            <a:r>
              <a:rPr lang="en-US" sz="2700">
                <a:solidFill>
                  <a:schemeClr val="dk1"/>
                </a:solidFill>
              </a:rPr>
              <a:t>1.Identify at least 3 of these changes and how this may have impacted on the staff. </a:t>
            </a:r>
            <a:endParaRPr sz="2700">
              <a:solidFill>
                <a:schemeClr val="dk1"/>
              </a:solidFill>
            </a:endParaRPr>
          </a:p>
          <a:p>
            <a:pPr marL="457200" lvl="0" indent="0" algn="l" rtl="0">
              <a:lnSpc>
                <a:spcPct val="110000"/>
              </a:lnSpc>
              <a:spcBef>
                <a:spcPts val="0"/>
              </a:spcBef>
              <a:spcAft>
                <a:spcPts val="0"/>
              </a:spcAft>
              <a:buSzPct val="66666"/>
              <a:buNone/>
            </a:pPr>
            <a:r>
              <a:rPr lang="en-US" sz="2700">
                <a:solidFill>
                  <a:schemeClr val="dk1"/>
                </a:solidFill>
              </a:rPr>
              <a:t>2.What Steps do you think Tesco took to ensure that staff were informed and on board with the changes?</a:t>
            </a:r>
            <a:endParaRPr sz="2700">
              <a:solidFill>
                <a:schemeClr val="dk1"/>
              </a:solidFill>
            </a:endParaRPr>
          </a:p>
          <a:p>
            <a:pPr marL="457200" lvl="0" indent="0" algn="l" rtl="0">
              <a:lnSpc>
                <a:spcPct val="110000"/>
              </a:lnSpc>
              <a:spcBef>
                <a:spcPts val="0"/>
              </a:spcBef>
              <a:spcAft>
                <a:spcPts val="0"/>
              </a:spcAft>
              <a:buSzPct val="94736"/>
              <a:buNone/>
            </a:pPr>
            <a:endParaRPr/>
          </a:p>
        </p:txBody>
      </p:sp>
      <p:pic>
        <p:nvPicPr>
          <p:cNvPr id="102" name="Google Shape;102;p4"/>
          <p:cNvPicPr preferRelativeResize="0"/>
          <p:nvPr/>
        </p:nvPicPr>
        <p:blipFill>
          <a:blip r:embed="rId3">
            <a:alphaModFix/>
          </a:blip>
          <a:stretch>
            <a:fillRect/>
          </a:stretch>
        </p:blipFill>
        <p:spPr>
          <a:xfrm>
            <a:off x="9409775" y="668995"/>
            <a:ext cx="2669101" cy="118858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ge1d33da23d_0_12"/>
          <p:cNvSpPr txBox="1">
            <a:spLocks noGrp="1"/>
          </p:cNvSpPr>
          <p:nvPr>
            <p:ph type="title"/>
          </p:nvPr>
        </p:nvSpPr>
        <p:spPr>
          <a:xfrm>
            <a:off x="1097280" y="286603"/>
            <a:ext cx="10058400" cy="14508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ts val="1800"/>
              <a:buNone/>
            </a:pPr>
            <a:r>
              <a:rPr lang="en-US">
                <a:solidFill>
                  <a:schemeClr val="dk1"/>
                </a:solidFill>
              </a:rPr>
              <a:t>Key terms/concepts</a:t>
            </a:r>
            <a:endParaRPr>
              <a:solidFill>
                <a:schemeClr val="dk1"/>
              </a:solidFill>
            </a:endParaRPr>
          </a:p>
        </p:txBody>
      </p:sp>
      <p:sp>
        <p:nvSpPr>
          <p:cNvPr id="109" name="Google Shape;109;ge1d33da23d_0_12"/>
          <p:cNvSpPr txBox="1">
            <a:spLocks noGrp="1"/>
          </p:cNvSpPr>
          <p:nvPr>
            <p:ph type="body" idx="1"/>
          </p:nvPr>
        </p:nvSpPr>
        <p:spPr>
          <a:xfrm>
            <a:off x="2489699" y="1972350"/>
            <a:ext cx="5287500" cy="4276500"/>
          </a:xfrm>
          <a:prstGeom prst="rect">
            <a:avLst/>
          </a:prstGeom>
          <a:solidFill>
            <a:srgbClr val="CFE2F3"/>
          </a:solidFill>
          <a:ln>
            <a:noFill/>
          </a:ln>
        </p:spPr>
        <p:txBody>
          <a:bodyPr spcFirstLastPara="1" wrap="square" lIns="0" tIns="45700" rIns="0" bIns="45700" anchor="t" anchorCtr="0">
            <a:normAutofit fontScale="92500" lnSpcReduction="20000"/>
          </a:bodyPr>
          <a:lstStyle/>
          <a:p>
            <a:pPr marL="457200" lvl="0" indent="-324489" algn="l" rtl="0">
              <a:lnSpc>
                <a:spcPct val="200000"/>
              </a:lnSpc>
              <a:spcBef>
                <a:spcPts val="0"/>
              </a:spcBef>
              <a:spcAft>
                <a:spcPts val="0"/>
              </a:spcAft>
              <a:buClr>
                <a:schemeClr val="dk1"/>
              </a:buClr>
              <a:buSzPct val="100000"/>
              <a:buChar char="❏"/>
            </a:pPr>
            <a:r>
              <a:rPr lang="en-US" sz="2743" b="1">
                <a:solidFill>
                  <a:schemeClr val="dk1"/>
                </a:solidFill>
              </a:rPr>
              <a:t>Threats</a:t>
            </a:r>
            <a:endParaRPr sz="2743" b="1">
              <a:solidFill>
                <a:schemeClr val="dk1"/>
              </a:solidFill>
            </a:endParaRPr>
          </a:p>
          <a:p>
            <a:pPr marL="457200" lvl="0" indent="-324489" algn="l" rtl="0">
              <a:lnSpc>
                <a:spcPct val="200000"/>
              </a:lnSpc>
              <a:spcBef>
                <a:spcPts val="0"/>
              </a:spcBef>
              <a:spcAft>
                <a:spcPts val="0"/>
              </a:spcAft>
              <a:buClr>
                <a:schemeClr val="dk1"/>
              </a:buClr>
              <a:buSzPct val="100000"/>
              <a:buChar char="❏"/>
            </a:pPr>
            <a:r>
              <a:rPr lang="en-US" sz="2743" b="1">
                <a:solidFill>
                  <a:schemeClr val="dk1"/>
                </a:solidFill>
              </a:rPr>
              <a:t>Opportunities</a:t>
            </a:r>
            <a:endParaRPr sz="2743" b="1">
              <a:solidFill>
                <a:schemeClr val="dk1"/>
              </a:solidFill>
            </a:endParaRPr>
          </a:p>
          <a:p>
            <a:pPr marL="457200" lvl="0" indent="-324489" algn="l" rtl="0">
              <a:lnSpc>
                <a:spcPct val="200000"/>
              </a:lnSpc>
              <a:spcBef>
                <a:spcPts val="0"/>
              </a:spcBef>
              <a:spcAft>
                <a:spcPts val="0"/>
              </a:spcAft>
              <a:buClr>
                <a:schemeClr val="dk1"/>
              </a:buClr>
              <a:buSzPct val="100000"/>
              <a:buChar char="❏"/>
            </a:pPr>
            <a:r>
              <a:rPr lang="en-US" sz="2743" b="1">
                <a:solidFill>
                  <a:schemeClr val="dk1"/>
                </a:solidFill>
              </a:rPr>
              <a:t>Change</a:t>
            </a:r>
            <a:endParaRPr sz="2743" b="1">
              <a:solidFill>
                <a:schemeClr val="dk1"/>
              </a:solidFill>
            </a:endParaRPr>
          </a:p>
          <a:p>
            <a:pPr marL="457200" lvl="0" indent="-324489" algn="l" rtl="0">
              <a:lnSpc>
                <a:spcPct val="200000"/>
              </a:lnSpc>
              <a:spcBef>
                <a:spcPts val="0"/>
              </a:spcBef>
              <a:spcAft>
                <a:spcPts val="0"/>
              </a:spcAft>
              <a:buClr>
                <a:schemeClr val="dk1"/>
              </a:buClr>
              <a:buSzPct val="100000"/>
              <a:buChar char="❏"/>
            </a:pPr>
            <a:r>
              <a:rPr lang="en-US" sz="2743" b="1">
                <a:solidFill>
                  <a:schemeClr val="dk1"/>
                </a:solidFill>
              </a:rPr>
              <a:t>sustainability</a:t>
            </a:r>
            <a:endParaRPr sz="2743" b="1">
              <a:solidFill>
                <a:schemeClr val="dk1"/>
              </a:solidFill>
            </a:endParaRPr>
          </a:p>
          <a:p>
            <a:pPr marL="457200" lvl="0" indent="-324489" algn="l" rtl="0">
              <a:lnSpc>
                <a:spcPct val="200000"/>
              </a:lnSpc>
              <a:spcBef>
                <a:spcPts val="0"/>
              </a:spcBef>
              <a:spcAft>
                <a:spcPts val="0"/>
              </a:spcAft>
              <a:buClr>
                <a:schemeClr val="dk1"/>
              </a:buClr>
              <a:buSzPct val="100000"/>
              <a:buChar char="❏"/>
            </a:pPr>
            <a:r>
              <a:rPr lang="en-US" sz="2743" b="1">
                <a:solidFill>
                  <a:schemeClr val="dk1"/>
                </a:solidFill>
              </a:rPr>
              <a:t>Kaizen</a:t>
            </a:r>
            <a:endParaRPr sz="2743" b="1">
              <a:solidFill>
                <a:schemeClr val="dk1"/>
              </a:solidFill>
            </a:endParaRPr>
          </a:p>
          <a:p>
            <a:pPr marL="457200" lvl="0" indent="-324489" algn="l" rtl="0">
              <a:lnSpc>
                <a:spcPct val="200000"/>
              </a:lnSpc>
              <a:spcBef>
                <a:spcPts val="0"/>
              </a:spcBef>
              <a:spcAft>
                <a:spcPts val="0"/>
              </a:spcAft>
              <a:buClr>
                <a:schemeClr val="dk1"/>
              </a:buClr>
              <a:buSzPct val="100000"/>
              <a:buChar char="❏"/>
            </a:pPr>
            <a:r>
              <a:rPr lang="en-US" sz="2743" b="1">
                <a:solidFill>
                  <a:schemeClr val="dk1"/>
                </a:solidFill>
              </a:rPr>
              <a:t>stakeholders</a:t>
            </a:r>
            <a:endParaRPr sz="2743" b="1">
              <a:solidFill>
                <a:schemeClr val="dk1"/>
              </a:solidFill>
            </a:endParaRPr>
          </a:p>
          <a:p>
            <a:pPr marL="457200" lvl="0" indent="0" algn="l" rtl="0">
              <a:lnSpc>
                <a:spcPct val="110000"/>
              </a:lnSpc>
              <a:spcBef>
                <a:spcPts val="0"/>
              </a:spcBef>
              <a:spcAft>
                <a:spcPts val="0"/>
              </a:spcAft>
              <a:buNone/>
            </a:pPr>
            <a:endParaRPr sz="2743" b="1">
              <a:solidFill>
                <a:schemeClr val="dk1"/>
              </a:solidFill>
            </a:endParaRPr>
          </a:p>
          <a:p>
            <a:pPr marL="0" lvl="0" indent="0" algn="l" rtl="0">
              <a:lnSpc>
                <a:spcPct val="110000"/>
              </a:lnSpc>
              <a:spcBef>
                <a:spcPts val="1200"/>
              </a:spcBef>
              <a:spcAft>
                <a:spcPts val="200"/>
              </a:spcAft>
              <a:buSzPct val="122241"/>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16"/>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200"/>
              <a:buFont typeface="Arial"/>
              <a:buNone/>
            </a:pPr>
            <a:r>
              <a:rPr lang="en-US" sz="4500" b="1">
                <a:solidFill>
                  <a:schemeClr val="dk1"/>
                </a:solidFill>
              </a:rPr>
              <a:t>What is Kotter’s change management theory? </a:t>
            </a:r>
            <a:endParaRPr sz="5000" b="1">
              <a:solidFill>
                <a:schemeClr val="dk1"/>
              </a:solidFill>
            </a:endParaRPr>
          </a:p>
        </p:txBody>
      </p:sp>
      <p:pic>
        <p:nvPicPr>
          <p:cNvPr id="115" name="Google Shape;115;p16"/>
          <p:cNvPicPr preferRelativeResize="0"/>
          <p:nvPr/>
        </p:nvPicPr>
        <p:blipFill rotWithShape="1">
          <a:blip r:embed="rId3">
            <a:alphaModFix/>
          </a:blip>
          <a:srcRect l="27994" t="9972" r="28610" b="22327"/>
          <a:stretch/>
        </p:blipFill>
        <p:spPr>
          <a:xfrm>
            <a:off x="1211800" y="1899275"/>
            <a:ext cx="3789064" cy="4433476"/>
          </a:xfrm>
          <a:prstGeom prst="rect">
            <a:avLst/>
          </a:prstGeom>
          <a:noFill/>
          <a:ln>
            <a:noFill/>
          </a:ln>
        </p:spPr>
      </p:pic>
      <p:pic>
        <p:nvPicPr>
          <p:cNvPr id="116" name="Google Shape;116;p16"/>
          <p:cNvPicPr preferRelativeResize="0"/>
          <p:nvPr/>
        </p:nvPicPr>
        <p:blipFill rotWithShape="1">
          <a:blip r:embed="rId4">
            <a:alphaModFix/>
          </a:blip>
          <a:srcRect l="28533" t="34057" r="29461" b="19786"/>
          <a:stretch/>
        </p:blipFill>
        <p:spPr>
          <a:xfrm>
            <a:off x="5000875" y="1899275"/>
            <a:ext cx="5501376" cy="453392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gfd77c527d9_2_64"/>
          <p:cNvSpPr txBox="1">
            <a:spLocks noGrp="1"/>
          </p:cNvSpPr>
          <p:nvPr>
            <p:ph type="title"/>
          </p:nvPr>
        </p:nvSpPr>
        <p:spPr>
          <a:xfrm>
            <a:off x="6843505" y="1170300"/>
            <a:ext cx="897300" cy="14508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endParaRPr sz="2600"/>
          </a:p>
        </p:txBody>
      </p:sp>
      <p:pic>
        <p:nvPicPr>
          <p:cNvPr id="123" name="Google Shape;123;gfd77c527d9_2_64"/>
          <p:cNvPicPr preferRelativeResize="0"/>
          <p:nvPr/>
        </p:nvPicPr>
        <p:blipFill rotWithShape="1">
          <a:blip r:embed="rId3">
            <a:alphaModFix/>
          </a:blip>
          <a:srcRect l="21865" t="27166" r="22383" b="18096"/>
          <a:stretch/>
        </p:blipFill>
        <p:spPr>
          <a:xfrm>
            <a:off x="2081725" y="0"/>
            <a:ext cx="8333650" cy="61369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gfd77c527d9_2_5"/>
          <p:cNvSpPr txBox="1">
            <a:spLocks noGrp="1"/>
          </p:cNvSpPr>
          <p:nvPr>
            <p:ph type="title"/>
          </p:nvPr>
        </p:nvSpPr>
        <p:spPr>
          <a:xfrm>
            <a:off x="359250" y="469950"/>
            <a:ext cx="8412000" cy="9111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2300"/>
              </a:spcAft>
              <a:buClr>
                <a:schemeClr val="dk1"/>
              </a:buClr>
              <a:buSzPts val="1100"/>
              <a:buFont typeface="Arial"/>
              <a:buNone/>
            </a:pPr>
            <a:r>
              <a:rPr lang="en-US" sz="3350" b="1">
                <a:solidFill>
                  <a:schemeClr val="dk1"/>
                </a:solidFill>
                <a:highlight>
                  <a:srgbClr val="FFFFFF"/>
                </a:highlight>
              </a:rPr>
              <a:t>1. Create a sense of urgency</a:t>
            </a:r>
            <a:endParaRPr sz="6700" b="1">
              <a:solidFill>
                <a:schemeClr val="dk1"/>
              </a:solidFill>
            </a:endParaRPr>
          </a:p>
        </p:txBody>
      </p:sp>
      <p:sp>
        <p:nvSpPr>
          <p:cNvPr id="130" name="Google Shape;130;gfd77c527d9_2_5"/>
          <p:cNvSpPr txBox="1"/>
          <p:nvPr/>
        </p:nvSpPr>
        <p:spPr>
          <a:xfrm>
            <a:off x="449325" y="2156800"/>
            <a:ext cx="6169500" cy="3924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2300"/>
              </a:spcAft>
              <a:buNone/>
            </a:pPr>
            <a:endParaRPr sz="1350">
              <a:solidFill>
                <a:srgbClr val="444444"/>
              </a:solidFill>
              <a:highlight>
                <a:srgbClr val="FFFFFF"/>
              </a:highlight>
              <a:latin typeface="Georgia"/>
              <a:ea typeface="Georgia"/>
              <a:cs typeface="Georgia"/>
              <a:sym typeface="Georgia"/>
            </a:endParaRPr>
          </a:p>
        </p:txBody>
      </p:sp>
      <p:sp>
        <p:nvSpPr>
          <p:cNvPr id="131" name="Google Shape;131;gfd77c527d9_2_5"/>
          <p:cNvSpPr txBox="1">
            <a:spLocks noGrp="1"/>
          </p:cNvSpPr>
          <p:nvPr>
            <p:ph type="body" idx="1"/>
          </p:nvPr>
        </p:nvSpPr>
        <p:spPr>
          <a:xfrm>
            <a:off x="359250" y="1228300"/>
            <a:ext cx="11539800" cy="5055300"/>
          </a:xfrm>
          <a:prstGeom prst="rect">
            <a:avLst/>
          </a:prstGeom>
          <a:solidFill>
            <a:schemeClr val="lt1"/>
          </a:solidFill>
        </p:spPr>
        <p:txBody>
          <a:bodyPr spcFirstLastPara="1" wrap="square" lIns="0" tIns="45700" rIns="0" bIns="45700" anchor="t" anchorCtr="0">
            <a:normAutofit/>
          </a:bodyPr>
          <a:lstStyle/>
          <a:p>
            <a:pPr marL="0" lvl="0" indent="0" algn="l" rtl="0">
              <a:lnSpc>
                <a:spcPct val="115000"/>
              </a:lnSpc>
              <a:spcBef>
                <a:spcPts val="0"/>
              </a:spcBef>
              <a:spcAft>
                <a:spcPts val="0"/>
              </a:spcAft>
              <a:buClr>
                <a:schemeClr val="dk1"/>
              </a:buClr>
              <a:buSzPts val="1100"/>
              <a:buFont typeface="Arial"/>
              <a:buNone/>
            </a:pPr>
            <a:r>
              <a:rPr lang="en-US">
                <a:solidFill>
                  <a:srgbClr val="444444"/>
                </a:solidFill>
                <a:highlight>
                  <a:srgbClr val="FFFFFF"/>
                </a:highlight>
              </a:rPr>
              <a:t>If individuals within an organisation are not on board with the change, it creates difficulties to move them from the current way of doing things. The two different stakeholder groups could have very different motivating factors with management being concerned with financial factors and staff more concerned with personal gains.</a:t>
            </a:r>
            <a:endParaRPr>
              <a:solidFill>
                <a:srgbClr val="444444"/>
              </a:solidFill>
              <a:highlight>
                <a:srgbClr val="FFFFFF"/>
              </a:highlight>
            </a:endParaRPr>
          </a:p>
          <a:p>
            <a:pPr marL="0" lvl="0" indent="0" algn="l" rtl="0">
              <a:lnSpc>
                <a:spcPct val="122000"/>
              </a:lnSpc>
              <a:spcBef>
                <a:spcPts val="2300"/>
              </a:spcBef>
              <a:spcAft>
                <a:spcPts val="0"/>
              </a:spcAft>
              <a:buNone/>
            </a:pPr>
            <a:r>
              <a:rPr lang="en-US" b="1">
                <a:solidFill>
                  <a:schemeClr val="dk1"/>
                </a:solidFill>
                <a:highlight>
                  <a:srgbClr val="FBFBFB"/>
                </a:highlight>
              </a:rPr>
              <a:t>What steps can be taken:</a:t>
            </a:r>
            <a:endParaRPr b="1">
              <a:solidFill>
                <a:schemeClr val="dk1"/>
              </a:solidFill>
              <a:highlight>
                <a:srgbClr val="FBFBFB"/>
              </a:highlight>
            </a:endParaRPr>
          </a:p>
          <a:p>
            <a:pPr marL="647700" lvl="0" indent="-349250" algn="l" rtl="0">
              <a:lnSpc>
                <a:spcPct val="133000"/>
              </a:lnSpc>
              <a:spcBef>
                <a:spcPts val="2700"/>
              </a:spcBef>
              <a:spcAft>
                <a:spcPts val="0"/>
              </a:spcAft>
              <a:buClr>
                <a:srgbClr val="333333"/>
              </a:buClr>
              <a:buSzPts val="1900"/>
              <a:buChar char="●"/>
            </a:pPr>
            <a:r>
              <a:rPr lang="en-US">
                <a:solidFill>
                  <a:srgbClr val="333333"/>
                </a:solidFill>
                <a:highlight>
                  <a:srgbClr val="FBFBFB"/>
                </a:highlight>
              </a:rPr>
              <a:t>Be aware of any potential </a:t>
            </a:r>
            <a:r>
              <a:rPr lang="en-US" b="1">
                <a:solidFill>
                  <a:srgbClr val="333333"/>
                </a:solidFill>
                <a:highlight>
                  <a:srgbClr val="FBFBFB"/>
                </a:highlight>
              </a:rPr>
              <a:t>threats</a:t>
            </a:r>
            <a:r>
              <a:rPr lang="en-US">
                <a:solidFill>
                  <a:srgbClr val="333333"/>
                </a:solidFill>
                <a:highlight>
                  <a:srgbClr val="FBFBFB"/>
                </a:highlight>
              </a:rPr>
              <a:t> and </a:t>
            </a:r>
            <a:r>
              <a:rPr lang="en-US" b="1">
                <a:solidFill>
                  <a:srgbClr val="333333"/>
                </a:solidFill>
                <a:highlight>
                  <a:srgbClr val="FBFBFB"/>
                </a:highlight>
              </a:rPr>
              <a:t>present scenarios</a:t>
            </a:r>
            <a:r>
              <a:rPr lang="en-US">
                <a:solidFill>
                  <a:srgbClr val="333333"/>
                </a:solidFill>
                <a:highlight>
                  <a:srgbClr val="FBFBFB"/>
                </a:highlight>
              </a:rPr>
              <a:t>  to illustrate what could happen in the future.</a:t>
            </a:r>
            <a:endParaRPr>
              <a:solidFill>
                <a:srgbClr val="333333"/>
              </a:solidFill>
              <a:highlight>
                <a:srgbClr val="FBFBFB"/>
              </a:highlight>
            </a:endParaRPr>
          </a:p>
          <a:p>
            <a:pPr marL="647700" lvl="0" indent="-349250" algn="l" rtl="0">
              <a:lnSpc>
                <a:spcPct val="133000"/>
              </a:lnSpc>
              <a:spcBef>
                <a:spcPts val="0"/>
              </a:spcBef>
              <a:spcAft>
                <a:spcPts val="0"/>
              </a:spcAft>
              <a:buClr>
                <a:srgbClr val="333333"/>
              </a:buClr>
              <a:buSzPts val="1900"/>
              <a:buChar char="●"/>
            </a:pPr>
            <a:r>
              <a:rPr lang="en-US">
                <a:solidFill>
                  <a:srgbClr val="333333"/>
                </a:solidFill>
                <a:highlight>
                  <a:srgbClr val="FBFBFB"/>
                </a:highlight>
              </a:rPr>
              <a:t>Explore possible </a:t>
            </a:r>
            <a:r>
              <a:rPr lang="en-US" b="1">
                <a:solidFill>
                  <a:srgbClr val="333333"/>
                </a:solidFill>
                <a:highlight>
                  <a:srgbClr val="FBFBFB"/>
                </a:highlight>
              </a:rPr>
              <a:t>opportunities</a:t>
            </a:r>
            <a:r>
              <a:rPr lang="en-US">
                <a:solidFill>
                  <a:srgbClr val="333333"/>
                </a:solidFill>
                <a:highlight>
                  <a:srgbClr val="FBFBFB"/>
                </a:highlight>
              </a:rPr>
              <a:t> </a:t>
            </a:r>
            <a:endParaRPr>
              <a:solidFill>
                <a:srgbClr val="333333"/>
              </a:solidFill>
              <a:highlight>
                <a:srgbClr val="FBFBFB"/>
              </a:highlight>
            </a:endParaRPr>
          </a:p>
          <a:p>
            <a:pPr marL="647700" lvl="0" indent="-349250" algn="l" rtl="0">
              <a:lnSpc>
                <a:spcPct val="133000"/>
              </a:lnSpc>
              <a:spcBef>
                <a:spcPts val="0"/>
              </a:spcBef>
              <a:spcAft>
                <a:spcPts val="0"/>
              </a:spcAft>
              <a:buClr>
                <a:srgbClr val="333333"/>
              </a:buClr>
              <a:buSzPts val="1900"/>
              <a:buChar char="●"/>
            </a:pPr>
            <a:r>
              <a:rPr lang="en-US">
                <a:solidFill>
                  <a:srgbClr val="333333"/>
                </a:solidFill>
                <a:highlight>
                  <a:srgbClr val="FBFBFB"/>
                </a:highlight>
              </a:rPr>
              <a:t>commence an honest dialogue with transparency and convincing reasons to encourage people to start communicating and thinking about the issues</a:t>
            </a:r>
            <a:endParaRPr>
              <a:solidFill>
                <a:srgbClr val="333333"/>
              </a:solidFill>
              <a:highlight>
                <a:srgbClr val="FBFBFB"/>
              </a:highlight>
            </a:endParaRPr>
          </a:p>
          <a:p>
            <a:pPr marL="647700" lvl="0" indent="-349250" algn="l" rtl="0">
              <a:lnSpc>
                <a:spcPct val="133000"/>
              </a:lnSpc>
              <a:spcBef>
                <a:spcPts val="0"/>
              </a:spcBef>
              <a:spcAft>
                <a:spcPts val="0"/>
              </a:spcAft>
              <a:buClr>
                <a:srgbClr val="333333"/>
              </a:buClr>
              <a:buSzPts val="1900"/>
              <a:buChar char="●"/>
            </a:pPr>
            <a:r>
              <a:rPr lang="en-US">
                <a:solidFill>
                  <a:srgbClr val="333333"/>
                </a:solidFill>
                <a:highlight>
                  <a:srgbClr val="FBFBFB"/>
                </a:highlight>
              </a:rPr>
              <a:t>Involve stakeholders both internal and external to lend support to your argument</a:t>
            </a:r>
            <a:endParaRPr b="1">
              <a:solidFill>
                <a:srgbClr val="444444"/>
              </a:solidFill>
              <a:highlight>
                <a:srgbClr val="FFFFFF"/>
              </a:highligh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gfd77c527d9_2_10"/>
          <p:cNvSpPr txBox="1">
            <a:spLocks noGrp="1"/>
          </p:cNvSpPr>
          <p:nvPr>
            <p:ph type="title"/>
          </p:nvPr>
        </p:nvSpPr>
        <p:spPr>
          <a:xfrm>
            <a:off x="657380" y="198628"/>
            <a:ext cx="10058400" cy="1450800"/>
          </a:xfrm>
          <a:prstGeom prst="rect">
            <a:avLst/>
          </a:prstGeom>
        </p:spPr>
        <p:txBody>
          <a:bodyPr spcFirstLastPara="1" wrap="square" lIns="91425" tIns="45700" rIns="91425" bIns="45700" anchor="ctr" anchorCtr="0">
            <a:normAutofit/>
          </a:bodyPr>
          <a:lstStyle/>
          <a:p>
            <a:pPr marL="0" lvl="0" indent="0" algn="l" rtl="0">
              <a:lnSpc>
                <a:spcPct val="115000"/>
              </a:lnSpc>
              <a:spcBef>
                <a:spcPts val="0"/>
              </a:spcBef>
              <a:spcAft>
                <a:spcPts val="2300"/>
              </a:spcAft>
              <a:buClr>
                <a:schemeClr val="dk1"/>
              </a:buClr>
              <a:buSzPts val="1100"/>
              <a:buFont typeface="Arial"/>
              <a:buNone/>
            </a:pPr>
            <a:r>
              <a:rPr lang="en-US" sz="3250" b="1">
                <a:solidFill>
                  <a:schemeClr val="dk1"/>
                </a:solidFill>
                <a:highlight>
                  <a:srgbClr val="FFFFFF"/>
                </a:highlight>
              </a:rPr>
              <a:t>2. Create a Powerful Coalition</a:t>
            </a:r>
            <a:endParaRPr sz="6600">
              <a:solidFill>
                <a:schemeClr val="dk1"/>
              </a:solidFill>
            </a:endParaRPr>
          </a:p>
        </p:txBody>
      </p:sp>
      <p:sp>
        <p:nvSpPr>
          <p:cNvPr id="138" name="Google Shape;138;gfd77c527d9_2_10"/>
          <p:cNvSpPr txBox="1">
            <a:spLocks noGrp="1"/>
          </p:cNvSpPr>
          <p:nvPr>
            <p:ph type="body" idx="1"/>
          </p:nvPr>
        </p:nvSpPr>
        <p:spPr>
          <a:xfrm>
            <a:off x="718650" y="1450950"/>
            <a:ext cx="10754700" cy="4718700"/>
          </a:xfrm>
          <a:prstGeom prst="rect">
            <a:avLst/>
          </a:prstGeom>
        </p:spPr>
        <p:txBody>
          <a:bodyPr spcFirstLastPara="1" wrap="square" lIns="0" tIns="45700" rIns="0" bIns="45700" anchor="t" anchorCtr="0">
            <a:normAutofit/>
          </a:bodyPr>
          <a:lstStyle/>
          <a:p>
            <a:pPr marL="0" lvl="0" indent="0" algn="l" rtl="0">
              <a:lnSpc>
                <a:spcPct val="115000"/>
              </a:lnSpc>
              <a:spcBef>
                <a:spcPts val="0"/>
              </a:spcBef>
              <a:spcAft>
                <a:spcPts val="0"/>
              </a:spcAft>
              <a:buNone/>
            </a:pPr>
            <a:r>
              <a:rPr lang="en-US">
                <a:solidFill>
                  <a:schemeClr val="dk1"/>
                </a:solidFill>
                <a:highlight>
                  <a:srgbClr val="FFFFFF"/>
                </a:highlight>
              </a:rPr>
              <a:t>One of John Kotter requirements for  leading change is that a coalition of leaders should be created. The leaders can be key people within the organisation who do not necessarily have to hold a position but are influential nevertheless. This creates a force to move the change in a positive direction and helps to sustain that sense of urgency.</a:t>
            </a:r>
            <a:endParaRPr>
              <a:solidFill>
                <a:schemeClr val="dk1"/>
              </a:solidFill>
              <a:highlight>
                <a:srgbClr val="FFFFFF"/>
              </a:highlight>
            </a:endParaRPr>
          </a:p>
          <a:p>
            <a:pPr marL="0" lvl="0" indent="0" algn="l" rtl="0">
              <a:lnSpc>
                <a:spcPct val="122000"/>
              </a:lnSpc>
              <a:spcBef>
                <a:spcPts val="2300"/>
              </a:spcBef>
              <a:spcAft>
                <a:spcPts val="0"/>
              </a:spcAft>
              <a:buNone/>
            </a:pPr>
            <a:r>
              <a:rPr lang="en-US" b="1">
                <a:solidFill>
                  <a:schemeClr val="dk1"/>
                </a:solidFill>
                <a:highlight>
                  <a:srgbClr val="FBFBFB"/>
                </a:highlight>
              </a:rPr>
              <a:t>What steps can be taken?:</a:t>
            </a:r>
            <a:endParaRPr b="1">
              <a:solidFill>
                <a:schemeClr val="dk1"/>
              </a:solidFill>
              <a:highlight>
                <a:srgbClr val="FBFBFB"/>
              </a:highlight>
            </a:endParaRPr>
          </a:p>
          <a:p>
            <a:pPr marL="647700" lvl="0" indent="-349250" algn="l" rtl="0">
              <a:lnSpc>
                <a:spcPct val="133000"/>
              </a:lnSpc>
              <a:spcBef>
                <a:spcPts val="2700"/>
              </a:spcBef>
              <a:spcAft>
                <a:spcPts val="0"/>
              </a:spcAft>
              <a:buClr>
                <a:schemeClr val="dk1"/>
              </a:buClr>
              <a:buSzPts val="1900"/>
              <a:buChar char="●"/>
            </a:pPr>
            <a:r>
              <a:rPr lang="en-US">
                <a:solidFill>
                  <a:schemeClr val="dk1"/>
                </a:solidFill>
                <a:highlight>
                  <a:srgbClr val="FBFBFB"/>
                </a:highlight>
              </a:rPr>
              <a:t>Identify the key influential leaders and stakeholders in the organisation and request their support and commitment</a:t>
            </a:r>
            <a:endParaRPr>
              <a:solidFill>
                <a:schemeClr val="dk1"/>
              </a:solidFill>
              <a:highlight>
                <a:srgbClr val="FBFBFB"/>
              </a:highlight>
            </a:endParaRPr>
          </a:p>
          <a:p>
            <a:pPr marL="647700" lvl="0" indent="-349250" algn="l" rtl="0">
              <a:lnSpc>
                <a:spcPct val="133000"/>
              </a:lnSpc>
              <a:spcBef>
                <a:spcPts val="0"/>
              </a:spcBef>
              <a:spcAft>
                <a:spcPts val="0"/>
              </a:spcAft>
              <a:buClr>
                <a:schemeClr val="dk1"/>
              </a:buClr>
              <a:buSzPts val="1900"/>
              <a:buChar char="●"/>
            </a:pPr>
            <a:r>
              <a:rPr lang="en-US">
                <a:solidFill>
                  <a:schemeClr val="dk1"/>
                </a:solidFill>
                <a:highlight>
                  <a:srgbClr val="FBFBFB"/>
                </a:highlight>
              </a:rPr>
              <a:t>Focus on team building with your change coalition.</a:t>
            </a:r>
            <a:endParaRPr>
              <a:solidFill>
                <a:schemeClr val="dk1"/>
              </a:solidFill>
              <a:highlight>
                <a:srgbClr val="FBFBFB"/>
              </a:highlight>
            </a:endParaRPr>
          </a:p>
          <a:p>
            <a:pPr marL="647700" lvl="0" indent="-349250" algn="l" rtl="0">
              <a:lnSpc>
                <a:spcPct val="133000"/>
              </a:lnSpc>
              <a:spcBef>
                <a:spcPts val="0"/>
              </a:spcBef>
              <a:spcAft>
                <a:spcPts val="0"/>
              </a:spcAft>
              <a:buClr>
                <a:schemeClr val="dk1"/>
              </a:buClr>
              <a:buSzPts val="1900"/>
              <a:buChar char="●"/>
            </a:pPr>
            <a:r>
              <a:rPr lang="en-US">
                <a:solidFill>
                  <a:schemeClr val="dk1"/>
                </a:solidFill>
                <a:highlight>
                  <a:srgbClr val="FBFBFB"/>
                </a:highlight>
              </a:rPr>
              <a:t>Ensure that any weaknesses are identified and the team consists of individuals from all level of the organisation with varying skills.</a:t>
            </a:r>
            <a:endParaRPr>
              <a:solidFill>
                <a:schemeClr val="dk1"/>
              </a:solidFill>
              <a:highlight>
                <a:srgbClr val="FFFFFF"/>
              </a:highlight>
            </a:endParaRPr>
          </a:p>
        </p:txBody>
      </p:sp>
      <p:sp>
        <p:nvSpPr>
          <p:cNvPr id="139" name="Google Shape;139;gfd77c527d9_2_10"/>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2300"/>
              </a:spcAft>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gfd77c527d9_2_15"/>
          <p:cNvSpPr txBox="1">
            <a:spLocks noGrp="1"/>
          </p:cNvSpPr>
          <p:nvPr>
            <p:ph type="title"/>
          </p:nvPr>
        </p:nvSpPr>
        <p:spPr>
          <a:xfrm>
            <a:off x="550930" y="148353"/>
            <a:ext cx="10058400" cy="1450800"/>
          </a:xfrm>
          <a:prstGeom prst="rect">
            <a:avLst/>
          </a:prstGeom>
        </p:spPr>
        <p:txBody>
          <a:bodyPr spcFirstLastPara="1" wrap="square" lIns="91425" tIns="45700" rIns="91425" bIns="45700" anchor="ctr" anchorCtr="0">
            <a:normAutofit/>
          </a:bodyPr>
          <a:lstStyle/>
          <a:p>
            <a:pPr marL="0" lvl="0" indent="0" algn="l" rtl="0">
              <a:lnSpc>
                <a:spcPct val="115000"/>
              </a:lnSpc>
              <a:spcBef>
                <a:spcPts val="0"/>
              </a:spcBef>
              <a:spcAft>
                <a:spcPts val="2300"/>
              </a:spcAft>
              <a:buNone/>
            </a:pPr>
            <a:r>
              <a:rPr lang="en-US" sz="3150" b="1">
                <a:solidFill>
                  <a:schemeClr val="dk1"/>
                </a:solidFill>
                <a:highlight>
                  <a:srgbClr val="FFFFFF"/>
                </a:highlight>
              </a:rPr>
              <a:t>3. Create a vision for change</a:t>
            </a:r>
            <a:endParaRPr sz="6500">
              <a:solidFill>
                <a:schemeClr val="dk1"/>
              </a:solidFill>
            </a:endParaRPr>
          </a:p>
        </p:txBody>
      </p:sp>
      <p:sp>
        <p:nvSpPr>
          <p:cNvPr id="146" name="Google Shape;146;gfd77c527d9_2_15"/>
          <p:cNvSpPr txBox="1">
            <a:spLocks noGrp="1"/>
          </p:cNvSpPr>
          <p:nvPr>
            <p:ph type="body" idx="1"/>
          </p:nvPr>
        </p:nvSpPr>
        <p:spPr>
          <a:xfrm>
            <a:off x="550925" y="1737400"/>
            <a:ext cx="10875600" cy="4321500"/>
          </a:xfrm>
          <a:prstGeom prst="rect">
            <a:avLst/>
          </a:prstGeom>
        </p:spPr>
        <p:txBody>
          <a:bodyPr spcFirstLastPara="1" wrap="square" lIns="0" tIns="45700" rIns="0" bIns="45700" anchor="t" anchorCtr="0">
            <a:normAutofit/>
          </a:bodyPr>
          <a:lstStyle/>
          <a:p>
            <a:pPr marL="0" lvl="0" indent="0" algn="l" rtl="0">
              <a:lnSpc>
                <a:spcPct val="115000"/>
              </a:lnSpc>
              <a:spcBef>
                <a:spcPts val="0"/>
              </a:spcBef>
              <a:spcAft>
                <a:spcPts val="0"/>
              </a:spcAft>
              <a:buNone/>
            </a:pPr>
            <a:r>
              <a:rPr lang="en-US">
                <a:solidFill>
                  <a:schemeClr val="dk1"/>
                </a:solidFill>
                <a:highlight>
                  <a:srgbClr val="FFFFFF"/>
                </a:highlight>
              </a:rPr>
              <a:t>If change is to be successful there must be a clear idea or vision of what the future will look like after the change has been implemented. This will help create a desire for others to get on board with the change as they can see why they are being asked to do something.</a:t>
            </a:r>
            <a:endParaRPr>
              <a:solidFill>
                <a:schemeClr val="dk1"/>
              </a:solidFill>
              <a:highlight>
                <a:srgbClr val="FFFFFF"/>
              </a:highlight>
            </a:endParaRPr>
          </a:p>
          <a:p>
            <a:pPr marL="0" lvl="0" indent="0" algn="l" rtl="0">
              <a:lnSpc>
                <a:spcPct val="122000"/>
              </a:lnSpc>
              <a:spcBef>
                <a:spcPts val="2300"/>
              </a:spcBef>
              <a:spcAft>
                <a:spcPts val="0"/>
              </a:spcAft>
              <a:buNone/>
            </a:pPr>
            <a:r>
              <a:rPr lang="en-US" b="1">
                <a:solidFill>
                  <a:schemeClr val="dk1"/>
                </a:solidFill>
                <a:highlight>
                  <a:srgbClr val="FBFBFB"/>
                </a:highlight>
              </a:rPr>
              <a:t>What steps can be taken?:</a:t>
            </a:r>
            <a:endParaRPr b="1">
              <a:solidFill>
                <a:schemeClr val="dk1"/>
              </a:solidFill>
              <a:highlight>
                <a:srgbClr val="FBFBFB"/>
              </a:highlight>
            </a:endParaRPr>
          </a:p>
          <a:p>
            <a:pPr marL="647700" lvl="0" indent="-349250" algn="l" rtl="0">
              <a:lnSpc>
                <a:spcPct val="133000"/>
              </a:lnSpc>
              <a:spcBef>
                <a:spcPts val="2700"/>
              </a:spcBef>
              <a:spcAft>
                <a:spcPts val="0"/>
              </a:spcAft>
              <a:buClr>
                <a:schemeClr val="dk1"/>
              </a:buClr>
              <a:buSzPts val="1900"/>
              <a:buChar char="●"/>
            </a:pPr>
            <a:r>
              <a:rPr lang="en-US">
                <a:solidFill>
                  <a:schemeClr val="dk1"/>
                </a:solidFill>
                <a:highlight>
                  <a:srgbClr val="FBFBFB"/>
                </a:highlight>
              </a:rPr>
              <a:t>Identify the key central values of the change</a:t>
            </a:r>
            <a:endParaRPr>
              <a:solidFill>
                <a:schemeClr val="dk1"/>
              </a:solidFill>
              <a:highlight>
                <a:srgbClr val="FBFBFB"/>
              </a:highlight>
            </a:endParaRPr>
          </a:p>
          <a:p>
            <a:pPr marL="647700" lvl="0" indent="-349250" algn="l" rtl="0">
              <a:lnSpc>
                <a:spcPct val="133000"/>
              </a:lnSpc>
              <a:spcBef>
                <a:spcPts val="0"/>
              </a:spcBef>
              <a:spcAft>
                <a:spcPts val="0"/>
              </a:spcAft>
              <a:buClr>
                <a:schemeClr val="dk1"/>
              </a:buClr>
              <a:buSzPts val="1900"/>
              <a:buChar char="●"/>
            </a:pPr>
            <a:r>
              <a:rPr lang="en-US">
                <a:solidFill>
                  <a:schemeClr val="dk1"/>
                </a:solidFill>
                <a:highlight>
                  <a:srgbClr val="FBFBFB"/>
                </a:highlight>
              </a:rPr>
              <a:t>Develop a short summary of the change, the strategy to be used to implement it and ensure that the change leaders can describe the vision effectively.</a:t>
            </a:r>
            <a:endParaRPr>
              <a:solidFill>
                <a:schemeClr val="dk1"/>
              </a:solidFill>
              <a:highlight>
                <a:srgbClr val="FFFFFF"/>
              </a:highlight>
            </a:endParaRPr>
          </a:p>
        </p:txBody>
      </p:sp>
    </p:spTree>
  </p:cSld>
  <p:clrMapOvr>
    <a:masterClrMapping/>
  </p:clrMapOvr>
</p:sld>
</file>

<file path=ppt/theme/theme1.xml><?xml version="1.0" encoding="utf-8"?>
<a:theme xmlns:a="http://schemas.openxmlformats.org/drawingml/2006/main" name="1_RetrospectVTI">
  <a:themeElements>
    <a:clrScheme name="Custom 37">
      <a:dk1>
        <a:srgbClr val="000000"/>
      </a:dk1>
      <a:lt1>
        <a:srgbClr val="FFFFFF"/>
      </a:lt1>
      <a:dk2>
        <a:srgbClr val="4A5356"/>
      </a:dk2>
      <a:lt2>
        <a:srgbClr val="E8E3CE"/>
      </a:lt2>
      <a:accent1>
        <a:srgbClr val="9BA8B7"/>
      </a:accent1>
      <a:accent2>
        <a:srgbClr val="E6A02E"/>
      </a:accent2>
      <a:accent3>
        <a:srgbClr val="BF6A3B"/>
      </a:accent3>
      <a:accent4>
        <a:srgbClr val="92987A"/>
      </a:accent4>
      <a:accent5>
        <a:srgbClr val="857659"/>
      </a:accent5>
      <a:accent6>
        <a:srgbClr val="A0988C"/>
      </a:accent6>
      <a:hlink>
        <a:srgbClr val="00B0F0"/>
      </a:hlink>
      <a:folHlink>
        <a:srgbClr val="738F9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F96833553D61D47A0B0C7BF6C4A3B62" ma:contentTypeVersion="6" ma:contentTypeDescription="Create a new document." ma:contentTypeScope="" ma:versionID="e8ffba4867b4ab4347e48289f949afb0">
  <xsd:schema xmlns:xsd="http://www.w3.org/2001/XMLSchema" xmlns:xs="http://www.w3.org/2001/XMLSchema" xmlns:p="http://schemas.microsoft.com/office/2006/metadata/properties" xmlns:ns2="a1aa7ad8-9322-408f-97a9-0523b7ef0a27" xmlns:ns3="eaef70af-0cea-4ef7-b95d-a6497ac30db7" targetNamespace="http://schemas.microsoft.com/office/2006/metadata/properties" ma:root="true" ma:fieldsID="b8712aa4a4dc73f425d35b0f55d7cf4e" ns2:_="" ns3:_="">
    <xsd:import namespace="a1aa7ad8-9322-408f-97a9-0523b7ef0a27"/>
    <xsd:import namespace="eaef70af-0cea-4ef7-b95d-a6497ac30db7"/>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1aa7ad8-9322-408f-97a9-0523b7ef0a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aef70af-0cea-4ef7-b95d-a6497ac30db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25E6616-3B0B-4E68-94E4-2D400009065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0783DF1A-CCAF-4A8A-84C7-A2B4B6D6D4FF}">
  <ds:schemaRefs>
    <ds:schemaRef ds:uri="http://schemas.microsoft.com/sharepoint/v3/contenttype/forms"/>
  </ds:schemaRefs>
</ds:datastoreItem>
</file>

<file path=customXml/itemProps3.xml><?xml version="1.0" encoding="utf-8"?>
<ds:datastoreItem xmlns:ds="http://schemas.openxmlformats.org/officeDocument/2006/customXml" ds:itemID="{6294DE03-3335-4E27-A304-260381D18A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1aa7ad8-9322-408f-97a9-0523b7ef0a27"/>
    <ds:schemaRef ds:uri="eaef70af-0cea-4ef7-b95d-a6497ac30d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1467</Words>
  <Application>Microsoft Office PowerPoint</Application>
  <PresentationFormat>Widescreen</PresentationFormat>
  <Paragraphs>128</Paragraphs>
  <Slides>19</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Noto Sans Symbols</vt:lpstr>
      <vt:lpstr>Roboto</vt:lpstr>
      <vt:lpstr>Georgia</vt:lpstr>
      <vt:lpstr>1_RetrospectVTI</vt:lpstr>
      <vt:lpstr>Project and Change Management</vt:lpstr>
      <vt:lpstr>Learning Objectives</vt:lpstr>
      <vt:lpstr>        Starter-Major Ways Supermarkets Changed Due to Pandemic </vt:lpstr>
      <vt:lpstr>Key terms/concepts</vt:lpstr>
      <vt:lpstr>What is Kotter’s change management theory? </vt:lpstr>
      <vt:lpstr>PowerPoint Presentation</vt:lpstr>
      <vt:lpstr>1. Create a sense of urgency</vt:lpstr>
      <vt:lpstr>2. Create a Powerful Coalition</vt:lpstr>
      <vt:lpstr>3. Create a vision for change</vt:lpstr>
      <vt:lpstr>4. Communicate the vision</vt:lpstr>
      <vt:lpstr>5. Remove Obstacles to the New Vision</vt:lpstr>
      <vt:lpstr>6. Create Short-Term Wins in a Change Strategy</vt:lpstr>
      <vt:lpstr>7. Build on the change</vt:lpstr>
      <vt:lpstr>8. Anchoring the Changes in the Corporate Culture</vt:lpstr>
      <vt:lpstr>Main activity- Worksheet</vt:lpstr>
      <vt:lpstr>PowerPoint Presentation</vt:lpstr>
      <vt:lpstr>Plenary</vt:lpstr>
      <vt:lpstr>Isaac, the new CEO of his Company is planning to use Kotter's 8-step change model to make an organisational change to improve efficiency and boost the company's decreasing profits. As part of the first step, he outlines a program he believes will revive the business in six to nine months. What aspect of the first step in the change model did he miss?</vt:lpstr>
      <vt:lpstr>2. Sophie held a lunch for her employees to show her appreciation and to inform them that the feedback from their clients on the first phase of the new hair care product range and pricing structure was overwhelmingly positive. Why is this an example of the sixth step of the change model, generate short-term wins?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and Change Management</dc:title>
  <dc:creator>Niail Campbell</dc:creator>
  <cp:lastModifiedBy>Ben Barton</cp:lastModifiedBy>
  <cp:revision>1</cp:revision>
  <dcterms:created xsi:type="dcterms:W3CDTF">2021-06-18T13:28:36Z</dcterms:created>
  <dcterms:modified xsi:type="dcterms:W3CDTF">2022-03-07T10:52:47Z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0x0101007F96833553D61D47A0B0C7BF6C4A3B62</vt:lpwstr>
  </property>
</Properties>
</file>