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</p:sldMasterIdLst>
  <p:notesMasterIdLst>
    <p:notesMasterId r:id="rId17"/>
  </p:notesMasterIdLst>
  <p:sldIdLst>
    <p:sldId id="256" r:id="rId4"/>
    <p:sldId id="257" r:id="rId5"/>
    <p:sldId id="293" r:id="rId6"/>
    <p:sldId id="260" r:id="rId7"/>
    <p:sldId id="288" r:id="rId8"/>
    <p:sldId id="289" r:id="rId9"/>
    <p:sldId id="291" r:id="rId10"/>
    <p:sldId id="292" r:id="rId11"/>
    <p:sldId id="345" r:id="rId12"/>
    <p:sldId id="344" r:id="rId13"/>
    <p:sldId id="347" r:id="rId14"/>
    <p:sldId id="346" r:id="rId15"/>
    <p:sldId id="34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731C8-33AB-4A14-B859-4875D151EEA5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581CD2-DFD0-4495-9038-EC9E365D81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605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8c6e4525c9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8c6e4525c9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D7696-F43E-DA1B-4DA1-CCC116384B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CA4F60-C400-A9F9-6384-427E0FD42C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3BB1FA-BAC8-D499-63ED-D3CC1E0BA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3CCA-9F41-4BE5-A91F-E69866715EA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6514D-D96B-A610-13D7-FA4921F6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395C47-FC0C-FF6B-E986-38EE6A6C5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3C509-DA92-4118-8CE2-F318D3A66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72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1D6CD-B0C4-FB97-D723-DA340EC40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AAC8DC-CBE0-92DA-35AB-5597748359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A59712-8E52-9868-7AB0-77B928539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3CCA-9F41-4BE5-A91F-E69866715EA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09E126-E43C-BA10-E708-DF3A9F351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991F7-B3F1-7606-13CE-E24E6760A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3C509-DA92-4118-8CE2-F318D3A66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63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57F440-09AC-59E8-FB7D-A3F27E21E9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A34630-44E4-B1D2-7986-F7DAF2DAFD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3C895-17CD-E51B-F44C-39B9AA263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3CCA-9F41-4BE5-A91F-E69866715EA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84736-4269-748B-C8AA-4A1475BBA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460A3-4BC4-B81D-2BEA-B33F146A0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3C509-DA92-4118-8CE2-F318D3A66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94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chemeClr val="dk1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611967" y="1917533"/>
            <a:ext cx="10968000" cy="248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Montserrat SemiBold"/>
              <a:buNone/>
              <a:defRPr sz="4000" b="0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400"/>
              <a:buNone/>
              <a:defRPr sz="6934">
                <a:solidFill>
                  <a:srgbClr val="000000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400"/>
              <a:buNone/>
              <a:defRPr sz="6934">
                <a:solidFill>
                  <a:srgbClr val="000000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400"/>
              <a:buNone/>
              <a:defRPr sz="6934">
                <a:solidFill>
                  <a:srgbClr val="000000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400"/>
              <a:buNone/>
              <a:defRPr sz="6934">
                <a:solidFill>
                  <a:srgbClr val="000000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400"/>
              <a:buNone/>
              <a:defRPr sz="6934">
                <a:solidFill>
                  <a:srgbClr val="000000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400"/>
              <a:buNone/>
              <a:defRPr sz="6934">
                <a:solidFill>
                  <a:srgbClr val="000000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400"/>
              <a:buNone/>
              <a:defRPr sz="6934">
                <a:solidFill>
                  <a:srgbClr val="000000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400"/>
              <a:buNone/>
              <a:defRPr sz="6934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611967" y="593367"/>
            <a:ext cx="10968000" cy="1056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None/>
              <a:defRPr sz="2400">
                <a:solidFill>
                  <a:srgbClr val="000000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None/>
              <a:defRPr sz="3734">
                <a:solidFill>
                  <a:srgbClr val="000000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None/>
              <a:defRPr sz="3734">
                <a:solidFill>
                  <a:srgbClr val="000000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None/>
              <a:defRPr sz="3734">
                <a:solidFill>
                  <a:srgbClr val="000000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None/>
              <a:defRPr sz="3734">
                <a:solidFill>
                  <a:srgbClr val="000000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None/>
              <a:defRPr sz="3734">
                <a:solidFill>
                  <a:srgbClr val="000000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None/>
              <a:defRPr sz="3734">
                <a:solidFill>
                  <a:srgbClr val="000000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None/>
              <a:defRPr sz="3734">
                <a:solidFill>
                  <a:srgbClr val="000000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None/>
              <a:defRPr sz="3734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2"/>
          </p:nvPr>
        </p:nvSpPr>
        <p:spPr>
          <a:xfrm>
            <a:off x="611967" y="5473967"/>
            <a:ext cx="5268000" cy="826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1333"/>
              </a:spcBef>
              <a:spcAft>
                <a:spcPts val="0"/>
              </a:spcAft>
              <a:buNone/>
              <a:defRPr sz="1867">
                <a:solidFill>
                  <a:srgbClr val="000000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000000"/>
                </a:solidFill>
              </a:defRPr>
            </a:lvl2pPr>
            <a:lvl3pPr lvl="2">
              <a:spcBef>
                <a:spcPts val="1333"/>
              </a:spcBef>
              <a:spcAft>
                <a:spcPts val="0"/>
              </a:spcAft>
              <a:buNone/>
              <a:defRPr>
                <a:solidFill>
                  <a:srgbClr val="000000"/>
                </a:solidFill>
              </a:defRPr>
            </a:lvl3pPr>
            <a:lvl4pPr lvl="3">
              <a:spcBef>
                <a:spcPts val="1333"/>
              </a:spcBef>
              <a:spcAft>
                <a:spcPts val="0"/>
              </a:spcAft>
              <a:buNone/>
              <a:defRPr>
                <a:solidFill>
                  <a:srgbClr val="000000"/>
                </a:solidFill>
              </a:defRPr>
            </a:lvl4pPr>
            <a:lvl5pPr lvl="4">
              <a:spcBef>
                <a:spcPts val="1333"/>
              </a:spcBef>
              <a:spcAft>
                <a:spcPts val="0"/>
              </a:spcAft>
              <a:buNone/>
              <a:defRPr>
                <a:solidFill>
                  <a:srgbClr val="000000"/>
                </a:solidFill>
              </a:defRPr>
            </a:lvl5pPr>
            <a:lvl6pPr lvl="5">
              <a:spcBef>
                <a:spcPts val="1333"/>
              </a:spcBef>
              <a:spcAft>
                <a:spcPts val="0"/>
              </a:spcAft>
              <a:buNone/>
              <a:defRPr>
                <a:solidFill>
                  <a:srgbClr val="000000"/>
                </a:solidFill>
              </a:defRPr>
            </a:lvl6pPr>
            <a:lvl7pPr lvl="6">
              <a:spcBef>
                <a:spcPts val="1333"/>
              </a:spcBef>
              <a:spcAft>
                <a:spcPts val="0"/>
              </a:spcAft>
              <a:buNone/>
              <a:defRPr>
                <a:solidFill>
                  <a:srgbClr val="000000"/>
                </a:solidFill>
              </a:defRPr>
            </a:lvl7pPr>
            <a:lvl8pPr lvl="7">
              <a:spcBef>
                <a:spcPts val="1333"/>
              </a:spcBef>
              <a:spcAft>
                <a:spcPts val="0"/>
              </a:spcAft>
              <a:buNone/>
              <a:defRPr>
                <a:solidFill>
                  <a:srgbClr val="000000"/>
                </a:solidFill>
              </a:defRPr>
            </a:lvl8pPr>
            <a:lvl9pPr lvl="8">
              <a:spcBef>
                <a:spcPts val="1333"/>
              </a:spcBef>
              <a:spcAft>
                <a:spcPts val="1333"/>
              </a:spcAft>
              <a:buNone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 l="49" r="59"/>
          <a:stretch/>
        </p:blipFill>
        <p:spPr>
          <a:xfrm>
            <a:off x="8421071" y="4823665"/>
            <a:ext cx="3146134" cy="1709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/>
          <p:nvPr/>
        </p:nvSpPr>
        <p:spPr>
          <a:xfrm>
            <a:off x="11598967" y="5945600"/>
            <a:ext cx="593200" cy="912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</p:spTree>
    <p:extLst>
      <p:ext uri="{BB962C8B-B14F-4D97-AF65-F5344CB8AC3E}">
        <p14:creationId xmlns:p14="http://schemas.microsoft.com/office/powerpoint/2010/main" val="541347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bg>
      <p:bgPr>
        <a:solidFill>
          <a:schemeClr val="accent2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611967" y="1917533"/>
            <a:ext cx="10968000" cy="4252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6000"/>
              <a:buFont typeface="Montserrat SemiBold"/>
              <a:buNone/>
              <a:defRPr sz="4000" b="0">
                <a:solidFill>
                  <a:srgbClr val="4B324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7200"/>
              <a:buNone/>
              <a:defRPr sz="4800">
                <a:solidFill>
                  <a:srgbClr val="4B324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7200"/>
              <a:buNone/>
              <a:defRPr sz="4800">
                <a:solidFill>
                  <a:srgbClr val="4B324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7200"/>
              <a:buNone/>
              <a:defRPr sz="4800">
                <a:solidFill>
                  <a:srgbClr val="4B324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7200"/>
              <a:buNone/>
              <a:defRPr sz="4800">
                <a:solidFill>
                  <a:srgbClr val="4B324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7200"/>
              <a:buNone/>
              <a:defRPr sz="4800">
                <a:solidFill>
                  <a:srgbClr val="4B324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7200"/>
              <a:buNone/>
              <a:defRPr sz="4800">
                <a:solidFill>
                  <a:srgbClr val="4B324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7200"/>
              <a:buNone/>
              <a:defRPr sz="4800">
                <a:solidFill>
                  <a:srgbClr val="4B324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7200"/>
              <a:buNone/>
              <a:defRPr sz="4800">
                <a:solidFill>
                  <a:srgbClr val="4B324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611961" y="6391100"/>
            <a:ext cx="960000" cy="24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9" name="Google Shape;19;p3"/>
          <p:cNvPicPr preferRelativeResize="0"/>
          <p:nvPr/>
        </p:nvPicPr>
        <p:blipFill rotWithShape="1">
          <a:blip r:embed="rId2">
            <a:alphaModFix/>
          </a:blip>
          <a:srcRect l="9"/>
          <a:stretch/>
        </p:blipFill>
        <p:spPr>
          <a:xfrm>
            <a:off x="11605532" y="6003937"/>
            <a:ext cx="299234" cy="5589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2920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611967" y="593367"/>
            <a:ext cx="8800800" cy="1086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611967" y="1679367"/>
            <a:ext cx="10968000" cy="4213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04815" lvl="0" indent="-287881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marL="609630" lvl="1" indent="-287881">
              <a:spcBef>
                <a:spcPts val="1333"/>
              </a:spcBef>
              <a:spcAft>
                <a:spcPts val="0"/>
              </a:spcAft>
              <a:buSzPts val="3200"/>
              <a:buChar char="–"/>
              <a:defRPr/>
            </a:lvl2pPr>
            <a:lvl3pPr marL="914446" lvl="2" indent="-270947">
              <a:spcBef>
                <a:spcPts val="1333"/>
              </a:spcBef>
              <a:spcAft>
                <a:spcPts val="0"/>
              </a:spcAft>
              <a:buSzPts val="2800"/>
              <a:buChar char="–"/>
              <a:defRPr/>
            </a:lvl3pPr>
            <a:lvl4pPr marL="1219261" lvl="3" indent="-270947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4pPr>
            <a:lvl5pPr marL="1524076" lvl="4" indent="-270947">
              <a:spcBef>
                <a:spcPts val="1067"/>
              </a:spcBef>
              <a:spcAft>
                <a:spcPts val="0"/>
              </a:spcAft>
              <a:buSzPts val="2800"/>
              <a:buChar char="–"/>
              <a:defRPr sz="1867"/>
            </a:lvl5pPr>
            <a:lvl6pPr marL="1828891" lvl="5" indent="-270947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6pPr>
            <a:lvl7pPr marL="2133707" lvl="6" indent="-270947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7pPr>
            <a:lvl8pPr marL="2438522" lvl="7" indent="-270947">
              <a:spcBef>
                <a:spcPts val="533"/>
              </a:spcBef>
              <a:spcAft>
                <a:spcPts val="0"/>
              </a:spcAft>
              <a:buSzPts val="2800"/>
              <a:buChar char="–"/>
              <a:defRPr/>
            </a:lvl8pPr>
            <a:lvl9pPr marL="2743337" lvl="8" indent="-270947">
              <a:spcBef>
                <a:spcPts val="533"/>
              </a:spcBef>
              <a:spcAft>
                <a:spcPts val="267"/>
              </a:spcAft>
              <a:buSzPts val="2800"/>
              <a:buChar char="–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611961" y="6391100"/>
            <a:ext cx="960000" cy="24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15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611967" y="593367"/>
            <a:ext cx="5268000" cy="1086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611967" y="1917533"/>
            <a:ext cx="5268000" cy="397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04815" lvl="0" indent="-287881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marL="609630" lvl="1" indent="-287881">
              <a:spcBef>
                <a:spcPts val="1333"/>
              </a:spcBef>
              <a:spcAft>
                <a:spcPts val="0"/>
              </a:spcAft>
              <a:buSzPts val="3200"/>
              <a:buChar char="–"/>
              <a:defRPr/>
            </a:lvl2pPr>
            <a:lvl3pPr marL="914446" lvl="2" indent="-270947">
              <a:spcBef>
                <a:spcPts val="1333"/>
              </a:spcBef>
              <a:spcAft>
                <a:spcPts val="0"/>
              </a:spcAft>
              <a:buSzPts val="2800"/>
              <a:buChar char="–"/>
              <a:defRPr/>
            </a:lvl3pPr>
            <a:lvl4pPr marL="1219261" lvl="3" indent="-270947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4pPr>
            <a:lvl5pPr marL="1524076" lvl="4" indent="-270947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5pPr>
            <a:lvl6pPr marL="1828891" lvl="5" indent="-270947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6pPr>
            <a:lvl7pPr marL="2133707" lvl="6" indent="-270947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7pPr>
            <a:lvl8pPr marL="2438522" lvl="7" indent="-270947">
              <a:spcBef>
                <a:spcPts val="533"/>
              </a:spcBef>
              <a:spcAft>
                <a:spcPts val="0"/>
              </a:spcAft>
              <a:buSzPts val="2800"/>
              <a:buChar char="–"/>
              <a:defRPr/>
            </a:lvl8pPr>
            <a:lvl9pPr marL="2743337" lvl="8" indent="-270947">
              <a:spcBef>
                <a:spcPts val="533"/>
              </a:spcBef>
              <a:spcAft>
                <a:spcPts val="267"/>
              </a:spcAft>
              <a:buSzPts val="2800"/>
              <a:buChar char="–"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2"/>
          </p:nvPr>
        </p:nvSpPr>
        <p:spPr>
          <a:xfrm>
            <a:off x="6311967" y="1917533"/>
            <a:ext cx="5268000" cy="397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04815" lvl="0" indent="-287881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marL="609630" lvl="1" indent="-287881">
              <a:spcBef>
                <a:spcPts val="1333"/>
              </a:spcBef>
              <a:spcAft>
                <a:spcPts val="0"/>
              </a:spcAft>
              <a:buSzPts val="3200"/>
              <a:buChar char="–"/>
              <a:defRPr/>
            </a:lvl2pPr>
            <a:lvl3pPr marL="914446" lvl="2" indent="-270947">
              <a:spcBef>
                <a:spcPts val="1333"/>
              </a:spcBef>
              <a:spcAft>
                <a:spcPts val="0"/>
              </a:spcAft>
              <a:buSzPts val="2800"/>
              <a:buChar char="–"/>
              <a:defRPr/>
            </a:lvl3pPr>
            <a:lvl4pPr marL="1219261" lvl="3" indent="-270947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4pPr>
            <a:lvl5pPr marL="1524076" lvl="4" indent="-270947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5pPr>
            <a:lvl6pPr marL="1828891" lvl="5" indent="-270947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6pPr>
            <a:lvl7pPr marL="2133707" lvl="6" indent="-270947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7pPr>
            <a:lvl8pPr marL="2438522" lvl="7" indent="-270947">
              <a:spcBef>
                <a:spcPts val="533"/>
              </a:spcBef>
              <a:spcAft>
                <a:spcPts val="0"/>
              </a:spcAft>
              <a:buSzPts val="2800"/>
              <a:buChar char="–"/>
              <a:defRPr/>
            </a:lvl8pPr>
            <a:lvl9pPr marL="2743337" lvl="8" indent="-270947">
              <a:spcBef>
                <a:spcPts val="533"/>
              </a:spcBef>
              <a:spcAft>
                <a:spcPts val="267"/>
              </a:spcAft>
              <a:buSzPts val="2800"/>
              <a:buChar char="–"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611961" y="6391100"/>
            <a:ext cx="960000" cy="24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9" name="Google Shape;29;p5"/>
          <p:cNvSpPr txBox="1">
            <a:spLocks noGrp="1"/>
          </p:cNvSpPr>
          <p:nvPr>
            <p:ph type="title" idx="3"/>
          </p:nvPr>
        </p:nvSpPr>
        <p:spPr>
          <a:xfrm>
            <a:off x="6311967" y="593367"/>
            <a:ext cx="5268000" cy="1086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6500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611967" y="593367"/>
            <a:ext cx="8800800" cy="1086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611961" y="6391100"/>
            <a:ext cx="960000" cy="24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283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 slide with three elements">
  <p:cSld name="Comparison slide with three elemen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611967" y="593367"/>
            <a:ext cx="8800800" cy="1086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4400"/>
              <a:buNone/>
              <a:defRPr>
                <a:solidFill>
                  <a:srgbClr val="4B324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sldNum" idx="12"/>
          </p:nvPr>
        </p:nvSpPr>
        <p:spPr>
          <a:xfrm>
            <a:off x="611961" y="6391100"/>
            <a:ext cx="960000" cy="24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6" name="Google Shape;36;p7"/>
          <p:cNvSpPr txBox="1">
            <a:spLocks noGrp="1"/>
          </p:cNvSpPr>
          <p:nvPr>
            <p:ph type="subTitle" idx="1"/>
          </p:nvPr>
        </p:nvSpPr>
        <p:spPr>
          <a:xfrm>
            <a:off x="611967" y="2509500"/>
            <a:ext cx="3447200" cy="6044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182850" tIns="180000" rIns="182850" bIns="1828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2"/>
          </p:nvPr>
        </p:nvSpPr>
        <p:spPr>
          <a:xfrm>
            <a:off x="611967" y="3323500"/>
            <a:ext cx="3447200" cy="2568800"/>
          </a:xfrm>
          <a:prstGeom prst="rect">
            <a:avLst/>
          </a:prstGeom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50" tIns="180000" rIns="182850" bIns="182850" anchor="t" anchorCtr="0">
            <a:noAutofit/>
          </a:bodyPr>
          <a:lstStyle>
            <a:lvl1pPr marL="304815" lvl="0" indent="-27094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1867"/>
            </a:lvl1pPr>
            <a:lvl2pPr marL="609630" lvl="1" indent="-270947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 sz="1867"/>
            </a:lvl2pPr>
            <a:lvl3pPr marL="914446" lvl="2" indent="-270947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3pPr>
            <a:lvl4pPr marL="1219261" lvl="3" indent="-270947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4pPr>
            <a:lvl5pPr marL="1524076" lvl="4" indent="-270947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5pPr>
            <a:lvl6pPr marL="1828891" lvl="5" indent="-270947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6pPr>
            <a:lvl7pPr marL="2133707" lvl="6" indent="-270947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7pPr>
            <a:lvl8pPr marL="2438522" lvl="7" indent="-270947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8pPr>
            <a:lvl9pPr marL="2743337" lvl="8" indent="-270947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SzPts val="2800"/>
              <a:buChar char="–"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ubTitle" idx="3"/>
          </p:nvPr>
        </p:nvSpPr>
        <p:spPr>
          <a:xfrm>
            <a:off x="4372400" y="2509500"/>
            <a:ext cx="3447200" cy="6044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182850" tIns="180000" rIns="182850" bIns="1828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4"/>
          </p:nvPr>
        </p:nvSpPr>
        <p:spPr>
          <a:xfrm>
            <a:off x="4372400" y="3323500"/>
            <a:ext cx="3447200" cy="2568800"/>
          </a:xfrm>
          <a:prstGeom prst="rect">
            <a:avLst/>
          </a:prstGeom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50" tIns="180000" rIns="182850" bIns="182850" anchor="t" anchorCtr="0">
            <a:noAutofit/>
          </a:bodyPr>
          <a:lstStyle>
            <a:lvl1pPr marL="304815" lvl="0" indent="-27094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1867"/>
            </a:lvl1pPr>
            <a:lvl2pPr marL="609630" lvl="1" indent="-270947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 sz="1867"/>
            </a:lvl2pPr>
            <a:lvl3pPr marL="914446" lvl="2" indent="-270947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3pPr>
            <a:lvl4pPr marL="1219261" lvl="3" indent="-270947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4pPr>
            <a:lvl5pPr marL="1524076" lvl="4" indent="-270947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5pPr>
            <a:lvl6pPr marL="1828891" lvl="5" indent="-270947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6pPr>
            <a:lvl7pPr marL="2133707" lvl="6" indent="-270947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7pPr>
            <a:lvl8pPr marL="2438522" lvl="7" indent="-270947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8pPr>
            <a:lvl9pPr marL="2743337" lvl="8" indent="-270947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SzPts val="2800"/>
              <a:buChar char="–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ubTitle" idx="5"/>
          </p:nvPr>
        </p:nvSpPr>
        <p:spPr>
          <a:xfrm>
            <a:off x="8132833" y="2509500"/>
            <a:ext cx="3447200" cy="6044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182850" tIns="180000" rIns="182850" bIns="1828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6"/>
          </p:nvPr>
        </p:nvSpPr>
        <p:spPr>
          <a:xfrm>
            <a:off x="8132833" y="3323500"/>
            <a:ext cx="3447200" cy="2568800"/>
          </a:xfrm>
          <a:prstGeom prst="rect">
            <a:avLst/>
          </a:prstGeom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50" tIns="180000" rIns="182850" bIns="182850" anchor="t" anchorCtr="0">
            <a:noAutofit/>
          </a:bodyPr>
          <a:lstStyle>
            <a:lvl1pPr marL="304815" lvl="0" indent="-27094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  <a:defRPr sz="1867"/>
            </a:lvl1pPr>
            <a:lvl2pPr marL="609630" lvl="1" indent="-270947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 sz="1867"/>
            </a:lvl2pPr>
            <a:lvl3pPr marL="914446" lvl="2" indent="-270947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3pPr>
            <a:lvl4pPr marL="1219261" lvl="3" indent="-270947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4pPr>
            <a:lvl5pPr marL="1524076" lvl="4" indent="-270947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5pPr>
            <a:lvl6pPr marL="1828891" lvl="5" indent="-270947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6pPr>
            <a:lvl7pPr marL="2133707" lvl="6" indent="-270947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7pPr>
            <a:lvl8pPr marL="2438522" lvl="7" indent="-270947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8pPr>
            <a:lvl9pPr marL="2743337" lvl="8" indent="-270947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SzPts val="2800"/>
              <a:buChar char="–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2716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tting tasks">
  <p:cSld name="Setting task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611967" y="593367"/>
            <a:ext cx="8800800" cy="1086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ubTitle" idx="1"/>
          </p:nvPr>
        </p:nvSpPr>
        <p:spPr>
          <a:xfrm>
            <a:off x="611967" y="1917533"/>
            <a:ext cx="4171200" cy="6044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182850" tIns="180000" rIns="182850" bIns="1828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subTitle" idx="2"/>
          </p:nvPr>
        </p:nvSpPr>
        <p:spPr>
          <a:xfrm>
            <a:off x="7407633" y="3561600"/>
            <a:ext cx="4172400" cy="526000"/>
          </a:xfrm>
          <a:prstGeom prst="rect">
            <a:avLst/>
          </a:prstGeom>
          <a:solidFill>
            <a:schemeClr val="accent5"/>
          </a:solidFill>
        </p:spPr>
        <p:txBody>
          <a:bodyPr spcFirstLastPara="1" wrap="square" lIns="182850" tIns="180000" rIns="182850" bIns="1828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body" idx="3"/>
          </p:nvPr>
        </p:nvSpPr>
        <p:spPr>
          <a:xfrm>
            <a:off x="611967" y="2760100"/>
            <a:ext cx="5268000" cy="70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04815" lvl="0" indent="-287881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marL="609630" lvl="1" indent="-287881">
              <a:spcBef>
                <a:spcPts val="1333"/>
              </a:spcBef>
              <a:spcAft>
                <a:spcPts val="0"/>
              </a:spcAft>
              <a:buSzPts val="3200"/>
              <a:buChar char="–"/>
              <a:defRPr/>
            </a:lvl2pPr>
            <a:lvl3pPr marL="914446" lvl="2" indent="-270947">
              <a:spcBef>
                <a:spcPts val="1333"/>
              </a:spcBef>
              <a:spcAft>
                <a:spcPts val="0"/>
              </a:spcAft>
              <a:buSzPts val="2800"/>
              <a:buChar char="–"/>
              <a:defRPr/>
            </a:lvl3pPr>
            <a:lvl4pPr marL="1219261" lvl="3" indent="-270947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4pPr>
            <a:lvl5pPr marL="1524076" lvl="4" indent="-270947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5pPr>
            <a:lvl6pPr marL="1828891" lvl="5" indent="-270947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6pPr>
            <a:lvl7pPr marL="2133707" lvl="6" indent="-270947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7pPr>
            <a:lvl8pPr marL="2438522" lvl="7" indent="-270947">
              <a:spcBef>
                <a:spcPts val="533"/>
              </a:spcBef>
              <a:spcAft>
                <a:spcPts val="0"/>
              </a:spcAft>
              <a:buSzPts val="2800"/>
              <a:buChar char="–"/>
              <a:defRPr/>
            </a:lvl8pPr>
            <a:lvl9pPr marL="2743337" lvl="8" indent="-270947">
              <a:spcBef>
                <a:spcPts val="533"/>
              </a:spcBef>
              <a:spcAft>
                <a:spcPts val="267"/>
              </a:spcAft>
              <a:buSzPts val="2800"/>
              <a:buChar char="–"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subTitle" idx="4"/>
          </p:nvPr>
        </p:nvSpPr>
        <p:spPr>
          <a:xfrm>
            <a:off x="611967" y="3561600"/>
            <a:ext cx="4171200" cy="6044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182850" tIns="180000" rIns="182850" bIns="1828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5"/>
          </p:nvPr>
        </p:nvSpPr>
        <p:spPr>
          <a:xfrm>
            <a:off x="611967" y="4404167"/>
            <a:ext cx="5268000" cy="70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04815" lvl="0" indent="-287881" rtl="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marL="609630" lvl="1" indent="-287881" rtl="0">
              <a:spcBef>
                <a:spcPts val="1333"/>
              </a:spcBef>
              <a:spcAft>
                <a:spcPts val="0"/>
              </a:spcAft>
              <a:buSzPts val="3200"/>
              <a:buChar char="–"/>
              <a:defRPr/>
            </a:lvl2pPr>
            <a:lvl3pPr marL="914446" lvl="2" indent="-270947" rtl="0">
              <a:spcBef>
                <a:spcPts val="1333"/>
              </a:spcBef>
              <a:spcAft>
                <a:spcPts val="0"/>
              </a:spcAft>
              <a:buSzPts val="2800"/>
              <a:buChar char="–"/>
              <a:defRPr/>
            </a:lvl3pPr>
            <a:lvl4pPr marL="1219261" lvl="3" indent="-270947" rtl="0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4pPr>
            <a:lvl5pPr marL="1524076" lvl="4" indent="-270947" rtl="0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5pPr>
            <a:lvl6pPr marL="1828891" lvl="5" indent="-270947" rtl="0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6pPr>
            <a:lvl7pPr marL="2133707" lvl="6" indent="-270947" rtl="0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7pPr>
            <a:lvl8pPr marL="2438522" lvl="7" indent="-270947" rtl="0">
              <a:spcBef>
                <a:spcPts val="533"/>
              </a:spcBef>
              <a:spcAft>
                <a:spcPts val="0"/>
              </a:spcAft>
              <a:buSzPts val="2800"/>
              <a:buChar char="–"/>
              <a:defRPr/>
            </a:lvl8pPr>
            <a:lvl9pPr marL="2743337" lvl="8" indent="-270947" rtl="0">
              <a:spcBef>
                <a:spcPts val="533"/>
              </a:spcBef>
              <a:spcAft>
                <a:spcPts val="267"/>
              </a:spcAft>
              <a:buSzPts val="2800"/>
              <a:buChar char="–"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ubTitle" idx="6"/>
          </p:nvPr>
        </p:nvSpPr>
        <p:spPr>
          <a:xfrm>
            <a:off x="7407633" y="4236967"/>
            <a:ext cx="4172400" cy="5260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182850" tIns="180000" rIns="182850" bIns="1828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subTitle" idx="7"/>
          </p:nvPr>
        </p:nvSpPr>
        <p:spPr>
          <a:xfrm>
            <a:off x="7407633" y="4912333"/>
            <a:ext cx="4172400" cy="5260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182850" tIns="180000" rIns="182850" bIns="1828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sldNum" idx="12"/>
          </p:nvPr>
        </p:nvSpPr>
        <p:spPr>
          <a:xfrm>
            <a:off x="611961" y="6391100"/>
            <a:ext cx="960000" cy="24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7030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ultiple choice options">
  <p:cSld name="Multiple choice options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>
            <a:spLocks noGrp="1"/>
          </p:cNvSpPr>
          <p:nvPr>
            <p:ph type="title"/>
          </p:nvPr>
        </p:nvSpPr>
        <p:spPr>
          <a:xfrm>
            <a:off x="611967" y="593367"/>
            <a:ext cx="8800800" cy="1086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4400"/>
              <a:buNone/>
              <a:defRPr>
                <a:solidFill>
                  <a:srgbClr val="4B324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56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subTitle" idx="1"/>
          </p:nvPr>
        </p:nvSpPr>
        <p:spPr>
          <a:xfrm>
            <a:off x="611967" y="1917533"/>
            <a:ext cx="4171200" cy="6044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182850" tIns="180000" rIns="182850" bIns="1828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body" idx="2"/>
          </p:nvPr>
        </p:nvSpPr>
        <p:spPr>
          <a:xfrm>
            <a:off x="611967" y="2760100"/>
            <a:ext cx="5268000" cy="84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04815" lvl="0" indent="-287881" rtl="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marL="609630" lvl="1" indent="-287881" rtl="0">
              <a:spcBef>
                <a:spcPts val="1333"/>
              </a:spcBef>
              <a:spcAft>
                <a:spcPts val="0"/>
              </a:spcAft>
              <a:buSzPts val="3200"/>
              <a:buChar char="–"/>
              <a:defRPr/>
            </a:lvl2pPr>
            <a:lvl3pPr marL="914446" lvl="2" indent="-270947" rtl="0">
              <a:spcBef>
                <a:spcPts val="1333"/>
              </a:spcBef>
              <a:spcAft>
                <a:spcPts val="0"/>
              </a:spcAft>
              <a:buSzPts val="2800"/>
              <a:buChar char="–"/>
              <a:defRPr/>
            </a:lvl3pPr>
            <a:lvl4pPr marL="1219261" lvl="3" indent="-270947" rtl="0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4pPr>
            <a:lvl5pPr marL="1524076" lvl="4" indent="-270947" rtl="0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5pPr>
            <a:lvl6pPr marL="1828891" lvl="5" indent="-270947" rtl="0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6pPr>
            <a:lvl7pPr marL="2133707" lvl="6" indent="-270947" rtl="0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7pPr>
            <a:lvl8pPr marL="2438522" lvl="7" indent="-270947" rtl="0">
              <a:spcBef>
                <a:spcPts val="533"/>
              </a:spcBef>
              <a:spcAft>
                <a:spcPts val="0"/>
              </a:spcAft>
              <a:buSzPts val="2800"/>
              <a:buChar char="–"/>
              <a:defRPr/>
            </a:lvl8pPr>
            <a:lvl9pPr marL="2743337" lvl="8" indent="-270947" rtl="0">
              <a:spcBef>
                <a:spcPts val="533"/>
              </a:spcBef>
              <a:spcAft>
                <a:spcPts val="267"/>
              </a:spcAft>
              <a:buSzPts val="2800"/>
              <a:buChar char="–"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subTitle" idx="3"/>
          </p:nvPr>
        </p:nvSpPr>
        <p:spPr>
          <a:xfrm>
            <a:off x="6312000" y="1917533"/>
            <a:ext cx="4171200" cy="604400"/>
          </a:xfrm>
          <a:prstGeom prst="rect">
            <a:avLst/>
          </a:prstGeom>
          <a:solidFill>
            <a:schemeClr val="accent5"/>
          </a:solidFill>
        </p:spPr>
        <p:txBody>
          <a:bodyPr spcFirstLastPara="1" wrap="square" lIns="182850" tIns="180000" rIns="182850" bIns="1828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4"/>
          </p:nvPr>
        </p:nvSpPr>
        <p:spPr>
          <a:xfrm>
            <a:off x="6312000" y="2760100"/>
            <a:ext cx="5268000" cy="84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04815" lvl="0" indent="-287881" rtl="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marL="609630" lvl="1" indent="-287881" rtl="0">
              <a:spcBef>
                <a:spcPts val="1333"/>
              </a:spcBef>
              <a:spcAft>
                <a:spcPts val="0"/>
              </a:spcAft>
              <a:buSzPts val="3200"/>
              <a:buChar char="–"/>
              <a:defRPr/>
            </a:lvl2pPr>
            <a:lvl3pPr marL="914446" lvl="2" indent="-270947" rtl="0">
              <a:spcBef>
                <a:spcPts val="1333"/>
              </a:spcBef>
              <a:spcAft>
                <a:spcPts val="0"/>
              </a:spcAft>
              <a:buSzPts val="2800"/>
              <a:buChar char="–"/>
              <a:defRPr/>
            </a:lvl3pPr>
            <a:lvl4pPr marL="1219261" lvl="3" indent="-270947" rtl="0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4pPr>
            <a:lvl5pPr marL="1524076" lvl="4" indent="-270947" rtl="0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5pPr>
            <a:lvl6pPr marL="1828891" lvl="5" indent="-270947" rtl="0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6pPr>
            <a:lvl7pPr marL="2133707" lvl="6" indent="-270947" rtl="0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7pPr>
            <a:lvl8pPr marL="2438522" lvl="7" indent="-270947" rtl="0">
              <a:spcBef>
                <a:spcPts val="533"/>
              </a:spcBef>
              <a:spcAft>
                <a:spcPts val="0"/>
              </a:spcAft>
              <a:buSzPts val="2800"/>
              <a:buChar char="–"/>
              <a:defRPr/>
            </a:lvl8pPr>
            <a:lvl9pPr marL="2743337" lvl="8" indent="-270947" rtl="0">
              <a:spcBef>
                <a:spcPts val="533"/>
              </a:spcBef>
              <a:spcAft>
                <a:spcPts val="267"/>
              </a:spcAft>
              <a:buSzPts val="2800"/>
              <a:buChar char="–"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subTitle" idx="5"/>
          </p:nvPr>
        </p:nvSpPr>
        <p:spPr>
          <a:xfrm>
            <a:off x="611967" y="3936500"/>
            <a:ext cx="4171200" cy="604400"/>
          </a:xfrm>
          <a:prstGeom prst="rect">
            <a:avLst/>
          </a:prstGeom>
          <a:solidFill>
            <a:schemeClr val="accent1"/>
          </a:solidFill>
        </p:spPr>
        <p:txBody>
          <a:bodyPr spcFirstLastPara="1" wrap="square" lIns="182850" tIns="180000" rIns="182850" bIns="1828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6"/>
          </p:nvPr>
        </p:nvSpPr>
        <p:spPr>
          <a:xfrm>
            <a:off x="611967" y="4779067"/>
            <a:ext cx="5268000" cy="84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04815" lvl="0" indent="-287881" rtl="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marL="609630" lvl="1" indent="-287881" rtl="0">
              <a:spcBef>
                <a:spcPts val="1333"/>
              </a:spcBef>
              <a:spcAft>
                <a:spcPts val="0"/>
              </a:spcAft>
              <a:buSzPts val="3200"/>
              <a:buChar char="–"/>
              <a:defRPr/>
            </a:lvl2pPr>
            <a:lvl3pPr marL="914446" lvl="2" indent="-270947" rtl="0">
              <a:spcBef>
                <a:spcPts val="1333"/>
              </a:spcBef>
              <a:spcAft>
                <a:spcPts val="0"/>
              </a:spcAft>
              <a:buSzPts val="2800"/>
              <a:buChar char="–"/>
              <a:defRPr/>
            </a:lvl3pPr>
            <a:lvl4pPr marL="1219261" lvl="3" indent="-270947" rtl="0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4pPr>
            <a:lvl5pPr marL="1524076" lvl="4" indent="-270947" rtl="0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5pPr>
            <a:lvl6pPr marL="1828891" lvl="5" indent="-270947" rtl="0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6pPr>
            <a:lvl7pPr marL="2133707" lvl="6" indent="-270947" rtl="0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7pPr>
            <a:lvl8pPr marL="2438522" lvl="7" indent="-270947" rtl="0">
              <a:spcBef>
                <a:spcPts val="533"/>
              </a:spcBef>
              <a:spcAft>
                <a:spcPts val="0"/>
              </a:spcAft>
              <a:buSzPts val="2800"/>
              <a:buChar char="–"/>
              <a:defRPr/>
            </a:lvl8pPr>
            <a:lvl9pPr marL="2743337" lvl="8" indent="-270947" rtl="0">
              <a:spcBef>
                <a:spcPts val="533"/>
              </a:spcBef>
              <a:spcAft>
                <a:spcPts val="267"/>
              </a:spcAft>
              <a:buSzPts val="2800"/>
              <a:buChar char="–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ubTitle" idx="7"/>
          </p:nvPr>
        </p:nvSpPr>
        <p:spPr>
          <a:xfrm>
            <a:off x="6312000" y="3936500"/>
            <a:ext cx="4171200" cy="604400"/>
          </a:xfrm>
          <a:prstGeom prst="rect">
            <a:avLst/>
          </a:prstGeom>
          <a:solidFill>
            <a:schemeClr val="accent4"/>
          </a:solidFill>
        </p:spPr>
        <p:txBody>
          <a:bodyPr spcFirstLastPara="1" wrap="square" lIns="182850" tIns="180000" rIns="182850" bIns="1828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8"/>
          </p:nvPr>
        </p:nvSpPr>
        <p:spPr>
          <a:xfrm>
            <a:off x="6312000" y="4779067"/>
            <a:ext cx="5268000" cy="84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04815" lvl="0" indent="-287881" rtl="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marL="609630" lvl="1" indent="-287881" rtl="0">
              <a:spcBef>
                <a:spcPts val="1333"/>
              </a:spcBef>
              <a:spcAft>
                <a:spcPts val="0"/>
              </a:spcAft>
              <a:buSzPts val="3200"/>
              <a:buChar char="–"/>
              <a:defRPr/>
            </a:lvl2pPr>
            <a:lvl3pPr marL="914446" lvl="2" indent="-270947" rtl="0">
              <a:spcBef>
                <a:spcPts val="1333"/>
              </a:spcBef>
              <a:spcAft>
                <a:spcPts val="0"/>
              </a:spcAft>
              <a:buSzPts val="2800"/>
              <a:buChar char="–"/>
              <a:defRPr/>
            </a:lvl3pPr>
            <a:lvl4pPr marL="1219261" lvl="3" indent="-270947" rtl="0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4pPr>
            <a:lvl5pPr marL="1524076" lvl="4" indent="-270947" rtl="0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5pPr>
            <a:lvl6pPr marL="1828891" lvl="5" indent="-270947" rtl="0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6pPr>
            <a:lvl7pPr marL="2133707" lvl="6" indent="-270947" rtl="0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7pPr>
            <a:lvl8pPr marL="2438522" lvl="7" indent="-270947" rtl="0">
              <a:spcBef>
                <a:spcPts val="533"/>
              </a:spcBef>
              <a:spcAft>
                <a:spcPts val="0"/>
              </a:spcAft>
              <a:buSzPts val="2800"/>
              <a:buChar char="–"/>
              <a:defRPr/>
            </a:lvl8pPr>
            <a:lvl9pPr marL="2743337" lvl="8" indent="-270947" rtl="0">
              <a:spcBef>
                <a:spcPts val="533"/>
              </a:spcBef>
              <a:spcAft>
                <a:spcPts val="267"/>
              </a:spcAft>
              <a:buSzPts val="2800"/>
              <a:buChar char="–"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611961" y="6391100"/>
            <a:ext cx="960000" cy="24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76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9410E-8489-4B93-677A-DE9F35F7A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48091-3C78-9A4A-7C3B-D5035C7352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48990B-BF9D-F623-D9A3-E69E82894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3CCA-9F41-4BE5-A91F-E69866715EA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BE1D8-97A3-228B-A8DF-CAB7D42D8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FF03FA-1C30-16A8-5497-22D8EC71A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3C509-DA92-4118-8CE2-F318D3A66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7821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611967" y="595200"/>
            <a:ext cx="5268000" cy="10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32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611967" y="1917533"/>
            <a:ext cx="5268000" cy="397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304815" lvl="0" indent="-287881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marL="609630" lvl="1" indent="-287881">
              <a:spcBef>
                <a:spcPts val="1333"/>
              </a:spcBef>
              <a:spcAft>
                <a:spcPts val="0"/>
              </a:spcAft>
              <a:buSzPts val="3200"/>
              <a:buChar char="–"/>
              <a:defRPr/>
            </a:lvl2pPr>
            <a:lvl3pPr marL="914446" lvl="2" indent="-270947">
              <a:spcBef>
                <a:spcPts val="1333"/>
              </a:spcBef>
              <a:spcAft>
                <a:spcPts val="0"/>
              </a:spcAft>
              <a:buSzPts val="2800"/>
              <a:buChar char="–"/>
              <a:defRPr/>
            </a:lvl3pPr>
            <a:lvl4pPr marL="1219261" lvl="3" indent="-270947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4pPr>
            <a:lvl5pPr marL="1524076" lvl="4" indent="-270947">
              <a:spcBef>
                <a:spcPts val="1067"/>
              </a:spcBef>
              <a:spcAft>
                <a:spcPts val="0"/>
              </a:spcAft>
              <a:buSzPts val="2800"/>
              <a:buChar char="–"/>
              <a:defRPr/>
            </a:lvl5pPr>
            <a:lvl6pPr marL="1828891" lvl="5" indent="-270947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6pPr>
            <a:lvl7pPr marL="2133707" lvl="6" indent="-270947">
              <a:spcBef>
                <a:spcPts val="800"/>
              </a:spcBef>
              <a:spcAft>
                <a:spcPts val="0"/>
              </a:spcAft>
              <a:buSzPts val="2800"/>
              <a:buChar char="–"/>
              <a:defRPr/>
            </a:lvl7pPr>
            <a:lvl8pPr marL="2438522" lvl="7" indent="-270947">
              <a:spcBef>
                <a:spcPts val="533"/>
              </a:spcBef>
              <a:spcAft>
                <a:spcPts val="0"/>
              </a:spcAft>
              <a:buSzPts val="2800"/>
              <a:buChar char="–"/>
              <a:defRPr/>
            </a:lvl8pPr>
            <a:lvl9pPr marL="2743337" lvl="8" indent="-270947">
              <a:spcBef>
                <a:spcPts val="533"/>
              </a:spcBef>
              <a:spcAft>
                <a:spcPts val="267"/>
              </a:spcAft>
              <a:buSzPts val="2800"/>
              <a:buChar char="–"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611961" y="6391100"/>
            <a:ext cx="960000" cy="24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4457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solidFill>
          <a:schemeClr val="accent2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653667" y="1466300"/>
            <a:ext cx="10926400" cy="4588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7200"/>
              <a:buFont typeface="Montserrat SemiBold"/>
              <a:buNone/>
              <a:defRPr sz="4800" b="0" i="1">
                <a:solidFill>
                  <a:srgbClr val="4B324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7200"/>
              <a:buFont typeface="Montserrat SemiBold"/>
              <a:buNone/>
              <a:defRPr sz="4800">
                <a:solidFill>
                  <a:srgbClr val="4B324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7200"/>
              <a:buFont typeface="Montserrat SemiBold"/>
              <a:buNone/>
              <a:defRPr sz="4800">
                <a:solidFill>
                  <a:srgbClr val="4B324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7200"/>
              <a:buFont typeface="Montserrat SemiBold"/>
              <a:buNone/>
              <a:defRPr sz="4800">
                <a:solidFill>
                  <a:srgbClr val="4B324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7200"/>
              <a:buFont typeface="Montserrat SemiBold"/>
              <a:buNone/>
              <a:defRPr sz="4800">
                <a:solidFill>
                  <a:srgbClr val="4B324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7200"/>
              <a:buFont typeface="Montserrat SemiBold"/>
              <a:buNone/>
              <a:defRPr sz="4800">
                <a:solidFill>
                  <a:srgbClr val="4B324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7200"/>
              <a:buFont typeface="Montserrat SemiBold"/>
              <a:buNone/>
              <a:defRPr sz="4800">
                <a:solidFill>
                  <a:srgbClr val="4B324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7200"/>
              <a:buFont typeface="Montserrat SemiBold"/>
              <a:buNone/>
              <a:defRPr sz="4800">
                <a:solidFill>
                  <a:srgbClr val="4B324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B3241"/>
              </a:buClr>
              <a:buSzPts val="7200"/>
              <a:buFont typeface="Montserrat SemiBold"/>
              <a:buNone/>
              <a:defRPr sz="4800">
                <a:solidFill>
                  <a:srgbClr val="4B324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subTitle" idx="1"/>
          </p:nvPr>
        </p:nvSpPr>
        <p:spPr>
          <a:xfrm>
            <a:off x="632700" y="5292667"/>
            <a:ext cx="5247200" cy="1272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lnSpc>
                <a:spcPct val="140000"/>
              </a:lnSpc>
              <a:spcBef>
                <a:spcPts val="1333"/>
              </a:spcBef>
              <a:spcAft>
                <a:spcPts val="0"/>
              </a:spcAft>
              <a:buNone/>
              <a:defRPr sz="1867">
                <a:solidFill>
                  <a:srgbClr val="4B324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4B3241"/>
                </a:solidFill>
              </a:defRPr>
            </a:lvl2pPr>
            <a:lvl3pPr lvl="2">
              <a:spcBef>
                <a:spcPts val="1333"/>
              </a:spcBef>
              <a:spcAft>
                <a:spcPts val="0"/>
              </a:spcAft>
              <a:buNone/>
              <a:defRPr>
                <a:solidFill>
                  <a:srgbClr val="4B3241"/>
                </a:solidFill>
              </a:defRPr>
            </a:lvl3pPr>
            <a:lvl4pPr lvl="3">
              <a:spcBef>
                <a:spcPts val="1333"/>
              </a:spcBef>
              <a:spcAft>
                <a:spcPts val="0"/>
              </a:spcAft>
              <a:buNone/>
              <a:defRPr>
                <a:solidFill>
                  <a:srgbClr val="4B3241"/>
                </a:solidFill>
              </a:defRPr>
            </a:lvl4pPr>
            <a:lvl5pPr lvl="4">
              <a:spcBef>
                <a:spcPts val="1333"/>
              </a:spcBef>
              <a:spcAft>
                <a:spcPts val="0"/>
              </a:spcAft>
              <a:buNone/>
              <a:defRPr>
                <a:solidFill>
                  <a:srgbClr val="4B3241"/>
                </a:solidFill>
              </a:defRPr>
            </a:lvl5pPr>
            <a:lvl6pPr lvl="5">
              <a:spcBef>
                <a:spcPts val="1333"/>
              </a:spcBef>
              <a:spcAft>
                <a:spcPts val="0"/>
              </a:spcAft>
              <a:buNone/>
              <a:defRPr>
                <a:solidFill>
                  <a:srgbClr val="4B3241"/>
                </a:solidFill>
              </a:defRPr>
            </a:lvl6pPr>
            <a:lvl7pPr lvl="6">
              <a:spcBef>
                <a:spcPts val="1333"/>
              </a:spcBef>
              <a:spcAft>
                <a:spcPts val="0"/>
              </a:spcAft>
              <a:buNone/>
              <a:defRPr>
                <a:solidFill>
                  <a:srgbClr val="4B3241"/>
                </a:solidFill>
              </a:defRPr>
            </a:lvl7pPr>
            <a:lvl8pPr lvl="7">
              <a:spcBef>
                <a:spcPts val="1333"/>
              </a:spcBef>
              <a:spcAft>
                <a:spcPts val="0"/>
              </a:spcAft>
              <a:buNone/>
              <a:defRPr>
                <a:solidFill>
                  <a:srgbClr val="4B3241"/>
                </a:solidFill>
              </a:defRPr>
            </a:lvl8pPr>
            <a:lvl9pPr lvl="8">
              <a:spcBef>
                <a:spcPts val="1333"/>
              </a:spcBef>
              <a:spcAft>
                <a:spcPts val="1333"/>
              </a:spcAft>
              <a:buNone/>
              <a:defRPr>
                <a:solidFill>
                  <a:srgbClr val="4B3241"/>
                </a:solidFill>
              </a:defRPr>
            </a:lvl9pPr>
          </a:lstStyle>
          <a:p>
            <a:endParaRPr/>
          </a:p>
        </p:txBody>
      </p:sp>
      <p:pic>
        <p:nvPicPr>
          <p:cNvPr id="70" name="Google Shape;70;p11"/>
          <p:cNvPicPr preferRelativeResize="0"/>
          <p:nvPr/>
        </p:nvPicPr>
        <p:blipFill rotWithShape="1">
          <a:blip r:embed="rId2">
            <a:alphaModFix/>
          </a:blip>
          <a:srcRect l="9"/>
          <a:stretch/>
        </p:blipFill>
        <p:spPr>
          <a:xfrm>
            <a:off x="11605532" y="6003937"/>
            <a:ext cx="299234" cy="5589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54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624000" y="6168000"/>
            <a:ext cx="5256000" cy="4272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marL="304815" lvl="0" indent="-152408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067"/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29429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>
            <a:spLocks noGrp="1"/>
          </p:cNvSpPr>
          <p:nvPr>
            <p:ph type="sldNum" idx="12"/>
          </p:nvPr>
        </p:nvSpPr>
        <p:spPr>
          <a:xfrm>
            <a:off x="611961" y="6391100"/>
            <a:ext cx="960000" cy="24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067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4071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278C3-0F9C-C549-8270-E6B991BD4D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BABDC5-469F-CD4A-B6CF-52226A3CB6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AE7C8-298B-614D-9E5C-79C6D62DC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A26D6-9ADD-1B4C-8477-AB8F453CC48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8C591B-DD24-8043-9C29-0AC655459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094D1-DDA5-7F49-A33D-BF06EB66A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64FAB-14A1-5A47-AD3D-3A0FB80F4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1803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5DFE7-7400-D244-925B-63290EF52F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07652-09F3-0B4A-AF8E-E6994868C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0C6079-27AB-964C-9842-B3493535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A26D6-9ADD-1B4C-8477-AB8F453CC48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24018-18A3-6541-B6D2-F2F645D7E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6E6F57-0BE3-604B-92D9-CA1E06EB2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64FAB-14A1-5A47-AD3D-3A0FB80F4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773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85FD5-7D03-4646-B458-4A8461FBD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5D1D86-BB10-C347-9ECA-BC7F17A191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A387A-FD6A-4740-88E8-C65A07FFD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A26D6-9ADD-1B4C-8477-AB8F453CC48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607FD-406D-2242-8FC8-1B11053F1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F31A6E-D335-5F4F-BD61-04D325BFB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64FAB-14A1-5A47-AD3D-3A0FB80F4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038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EF2E1-037D-D045-9289-3A37B40AD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6598C1-2B7A-B643-B336-F647F5F98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ED7B00-D5AE-0442-80CC-643E962B1E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734ADD-CA63-F847-BE64-4F433316A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A26D6-9ADD-1B4C-8477-AB8F453CC48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8846E4-F0A6-4E4A-AE23-A3ABFC145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E71FA1-70FE-A842-A21F-70F8CAA68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64FAB-14A1-5A47-AD3D-3A0FB80F4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6947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FA22C-CE6D-EB4A-904B-02649EF0C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03B05-BDD6-2A47-B73F-42751FD87D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E278B9-5344-2D44-99BC-EE84B82336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9F9DBA-2677-C844-8987-3FBF731178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3F7C1B-A2C9-604D-A714-6B4A2D759B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BF91D3-8027-2142-BDD2-25CD55BFC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A26D6-9ADD-1B4C-8477-AB8F453CC48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EB8D36-3DFC-5649-81EF-C5247BE461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BABD14-EC0E-C346-A060-A8944FB4F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64FAB-14A1-5A47-AD3D-3A0FB80F4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4020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3A03C-E990-4E42-BF8B-529901F1B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CA9FF0-E209-CE4C-AC95-ABE1DE04F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A26D6-9ADD-1B4C-8477-AB8F453CC48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8BB1F6-F188-934B-98BC-400BD3AE0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5A993E-68FA-C44E-9D0B-A5EC28242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64FAB-14A1-5A47-AD3D-3A0FB80F4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31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924BD-4538-3DF1-2526-33B02E89D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FB2296-3334-EDBF-DE7F-D8D9CC67BA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93073A-9830-D133-87D4-F312D1141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3CCA-9F41-4BE5-A91F-E69866715EA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A8AB6-BD6E-9676-4CA1-8FF2B6477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10AA0B-4717-2553-AB11-408F982D3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3C509-DA92-4118-8CE2-F318D3A66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1715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4D6A14-DCB4-4D49-9C47-806FB37CD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A26D6-9ADD-1B4C-8477-AB8F453CC48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8CA104-BFED-454B-9B11-AEB19C453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A46B29-3D99-1D49-A05E-4EA14F744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64FAB-14A1-5A47-AD3D-3A0FB80F4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8097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465F1-7DCA-954F-B3A4-CD36D74AB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C27D6B-D97A-A945-A299-4B13D7D9E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781F3C-5F8A-A644-92D3-E018FB500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898486-8E30-C743-8CC9-9F7AC59D1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A26D6-9ADD-1B4C-8477-AB8F453CC48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B914BE-F4B5-0B41-BF9F-B4A9864DE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53BA29-CA8A-3447-8676-94799830B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64FAB-14A1-5A47-AD3D-3A0FB80F4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841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BE25D-F5E7-E444-926E-6A533D273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841C7E-F02E-3F42-8367-0D692E4C8A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DC0E07-D5FC-9A4D-B459-701093DAF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326E27-5E31-604B-8571-2D53DED37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A26D6-9ADD-1B4C-8477-AB8F453CC48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DD760A-1191-6C45-9FAD-7FF02423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F9FDE7-F56B-BE42-B5E1-8705DAB5B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64FAB-14A1-5A47-AD3D-3A0FB80F4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7335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5C515-99C5-0E44-A2A4-1762BE030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122298-45BA-0948-93F3-6756666877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B0B62-03B7-4B41-AFD1-D690FBA97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A26D6-9ADD-1B4C-8477-AB8F453CC48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1441E-47F8-F946-A405-565D1D91B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9910D-F627-EA41-AB67-285E08A70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64FAB-14A1-5A47-AD3D-3A0FB80F4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102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56B8E6-3306-3C4E-8810-5163E46025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FC87D4-2B09-274F-BDAB-25AFAECAAE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A852E-2D6E-FA43-B2AE-60C09B4F6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A26D6-9ADD-1B4C-8477-AB8F453CC48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0A085-FB0B-6E42-A6C5-DF53C77F7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D5C0B-E80D-0840-A86E-BF38DB118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64FAB-14A1-5A47-AD3D-3A0FB80F4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974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A3888-87B6-7207-68FD-864DE1C4A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351277-188D-4D90-D32A-4AAA9C0750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49D8E0-1E88-5BA2-8785-E54E669723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2F354B-86AC-E8BC-364F-D1F7A0B28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3CCA-9F41-4BE5-A91F-E69866715EA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837B00-D44B-4A52-8EEA-7CA696969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2ABD71-734B-4D46-217C-80C6741E0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3C509-DA92-4118-8CE2-F318D3A66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977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9660B-D6AD-C6E5-8828-8E7CE4123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2AE8A6-792D-B0BF-807E-0C21BDE59A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584DE1-CFCE-435B-329C-ECC5CAF32C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A2C8E8-9D55-DD64-A3E5-74C304C9B9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4073CB-D54D-1A72-100C-96A883C22D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C9513-6E49-4535-A5A5-EA2836354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3CCA-9F41-4BE5-A91F-E69866715EA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892A9F-51E5-F3CF-D7C8-11A8AFF42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1CF9BC-42BB-72B1-1C1B-3CB84D829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3C509-DA92-4118-8CE2-F318D3A66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836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1C05F-CC7E-D4D9-1799-551137E07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504272-7FFC-A7A1-C057-B7F4BD87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3CCA-9F41-4BE5-A91F-E69866715EA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4BF655-6649-2BC7-4012-775DAC5E4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7C332A-5654-C048-0AD9-EA18941F0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3C509-DA92-4118-8CE2-F318D3A66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05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77B7D2-63C1-B483-EBE6-B3C708C10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3CCA-9F41-4BE5-A91F-E69866715EA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ACEE8B-7172-27F0-6D7E-F5347B8FF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619084-3923-27C8-3467-D8BDD88DA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3C509-DA92-4118-8CE2-F318D3A66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365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0B605-C02D-92D6-DBEC-9356D02A7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F31B4F-88B8-1240-193F-540E99C41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9A1BA2-9078-A006-9698-A220E7E3A3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BCE060-56F0-C3E2-36EA-62EBA71A1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3CCA-9F41-4BE5-A91F-E69866715EA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63D154-67EA-8E90-8CF8-AC87A870B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C1EFFB-3028-E711-3804-C97FF48AF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3C509-DA92-4118-8CE2-F318D3A66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761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93144-B061-51BE-6607-3C46012B7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C16AD7-AEEE-8671-4408-F8276E1327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DC2D89-1833-316D-CCDD-F0C2EFEE6C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31DDC7-0602-1BB1-1B38-FE28EA80A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3CCA-9F41-4BE5-A91F-E69866715EA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D6AED4-F413-8E8A-7849-B5757E098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F6EAA6-E441-D30F-9755-9D4BAC48A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3C509-DA92-4118-8CE2-F318D3A66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079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210C8F-6FD9-3C83-7CF4-B7E6C59B0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543F4B-0A66-9B6E-F9A4-2DB1DF6BB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1855B6-5A19-4714-3854-7F844FC801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73CCA-9F41-4BE5-A91F-E69866715EA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A7F2BF-26C5-5AED-C20D-758C49EE71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6C2EE-D402-C1AC-622B-BD800F98C4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3C509-DA92-4118-8CE2-F318D3A665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673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11967" y="593367"/>
            <a:ext cx="8800800" cy="10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400"/>
              <a:buFont typeface="Montserrat"/>
              <a:buNone/>
              <a:defRPr sz="4400" b="1"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Font typeface="Montserrat Medium"/>
              <a:buNone/>
              <a:defRPr sz="5600"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Font typeface="Montserrat Medium"/>
              <a:buNone/>
              <a:defRPr sz="5600"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Font typeface="Montserrat Medium"/>
              <a:buNone/>
              <a:defRPr sz="5600"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Font typeface="Montserrat Medium"/>
              <a:buNone/>
              <a:defRPr sz="5600"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Font typeface="Montserrat Medium"/>
              <a:buNone/>
              <a:defRPr sz="5600"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Font typeface="Montserrat Medium"/>
              <a:buNone/>
              <a:defRPr sz="5600"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Font typeface="Montserrat Medium"/>
              <a:buNone/>
              <a:defRPr sz="5600"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Font typeface="Montserrat Medium"/>
              <a:buNone/>
              <a:defRPr sz="5600"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11967" y="1679367"/>
            <a:ext cx="10968000" cy="421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318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Montserrat"/>
              <a:buChar char="●"/>
              <a:defRPr sz="3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431800">
              <a:lnSpc>
                <a:spcPct val="130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Montserrat"/>
              <a:buChar char="–"/>
              <a:defRPr sz="3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406400">
              <a:lnSpc>
                <a:spcPct val="130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Char char="–"/>
              <a:defRPr sz="2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406400">
              <a:lnSpc>
                <a:spcPct val="13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Char char="–"/>
              <a:defRPr sz="2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406400">
              <a:lnSpc>
                <a:spcPct val="13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Char char="–"/>
              <a:defRPr sz="2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406400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Char char="–"/>
              <a:defRPr sz="2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406400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Char char="–"/>
              <a:defRPr sz="2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406400">
              <a:lnSpc>
                <a:spcPct val="13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Char char="–"/>
              <a:defRPr sz="2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406400">
              <a:lnSpc>
                <a:spcPct val="130000"/>
              </a:lnSpc>
              <a:spcBef>
                <a:spcPts val="800"/>
              </a:spcBef>
              <a:spcAft>
                <a:spcPts val="400"/>
              </a:spcAft>
              <a:buClr>
                <a:schemeClr val="dk2"/>
              </a:buClr>
              <a:buSzPts val="2800"/>
              <a:buFont typeface="Montserrat"/>
              <a:buChar char="–"/>
              <a:defRPr sz="2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611961" y="6391100"/>
            <a:ext cx="960000" cy="2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buNone/>
              <a:defRPr sz="1067">
                <a:solidFill>
                  <a:srgbClr val="4B324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14">
            <a:alphaModFix/>
          </a:blip>
          <a:srcRect l="9"/>
          <a:stretch/>
        </p:blipFill>
        <p:spPr>
          <a:xfrm>
            <a:off x="11605532" y="6003937"/>
            <a:ext cx="299234" cy="5589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376109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93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578">
          <p15:clr>
            <a:srgbClr val="EA4335"/>
          </p15:clr>
        </p15:guide>
        <p15:guide id="2" pos="10942">
          <p15:clr>
            <a:srgbClr val="EA4335"/>
          </p15:clr>
        </p15:guide>
        <p15:guide id="3" orient="horz" pos="561">
          <p15:clr>
            <a:srgbClr val="EA4335"/>
          </p15:clr>
        </p15:guide>
        <p15:guide id="4" orient="horz" pos="1812">
          <p15:clr>
            <a:srgbClr val="EA4335"/>
          </p15:clr>
        </p15:guide>
        <p15:guide id="5" orient="horz" pos="5568">
          <p15:clr>
            <a:srgbClr val="EA4335"/>
          </p15:clr>
        </p15:guide>
        <p15:guide id="6" orient="horz" pos="6039">
          <p15:clr>
            <a:srgbClr val="EA4335"/>
          </p15:clr>
        </p15:guide>
        <p15:guide id="7" orient="horz" pos="1385">
          <p15:clr>
            <a:srgbClr val="EA4335"/>
          </p15:clr>
        </p15:guide>
        <p15:guide id="8" pos="5556">
          <p15:clr>
            <a:srgbClr val="EA4335"/>
          </p15:clr>
        </p15:guide>
        <p15:guide id="9" pos="5964">
          <p15:clr>
            <a:srgbClr val="EA4335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7C9937-7BF7-D440-BBD1-9878EBB47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E94718-F359-F647-9ED9-BD8906A27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FFAC82-91EF-A942-963D-F0C2F87772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A26D6-9ADD-1B4C-8477-AB8F453CC48F}" type="datetimeFigureOut">
              <a:rPr lang="en-GB" smtClean="0"/>
              <a:t>07/11/2022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55002D-E9FA-6449-A85A-381396CB01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3C519-9FC3-C941-8F63-7661469CA2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64FAB-14A1-5A47-AD3D-3A0FB80F4C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638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2QdlF6Ld1oc?feature=oembed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8296D-5CAE-BF1E-1B16-4E6DB56A5C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535531"/>
            <a:ext cx="12192000" cy="447695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GB" sz="2400" dirty="0">
                <a:latin typeface="+mn-lt"/>
              </a:rPr>
              <a:t>LO: To explain the location, climate and adaptations of hot deserts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B4E2F06-9EE4-5444-6912-72D623E0551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0" y="0"/>
            <a:ext cx="12192000" cy="5355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u="sng" dirty="0">
                <a:latin typeface="Calibri" panose="020F0502020204030204" pitchFamily="34" charset="0"/>
              </a:rPr>
              <a:t> What are the characteristics of hot deserts?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6D50FA-A13B-DE80-C0AF-4A0A29F18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4944" y="1593346"/>
            <a:ext cx="1828633" cy="20935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090C8D-5CBB-13B9-9DF2-055CEE01FA15}"/>
              </a:ext>
            </a:extLst>
          </p:cNvPr>
          <p:cNvSpPr txBox="1"/>
          <p:nvPr/>
        </p:nvSpPr>
        <p:spPr>
          <a:xfrm>
            <a:off x="8859127" y="4337246"/>
            <a:ext cx="3067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/>
              <a:t>Key Theme 2</a:t>
            </a:r>
          </a:p>
          <a:p>
            <a:r>
              <a:rPr lang="en-GB" sz="2400" b="1" dirty="0"/>
              <a:t>Place: </a:t>
            </a:r>
            <a:r>
              <a:rPr lang="en-GB" sz="2400" dirty="0"/>
              <a:t>How and why are places different?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236DC3-5673-3CC9-B451-FBB7141520B8}"/>
              </a:ext>
            </a:extLst>
          </p:cNvPr>
          <p:cNvSpPr txBox="1"/>
          <p:nvPr/>
        </p:nvSpPr>
        <p:spPr>
          <a:xfrm>
            <a:off x="599768" y="1759974"/>
            <a:ext cx="5181600" cy="30469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What is the key word(s)?</a:t>
            </a:r>
          </a:p>
          <a:p>
            <a:endParaRPr lang="en-GB" sz="2400" dirty="0"/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A large scale ecosystem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The average weather conditions a location experiences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Changes a plant/animal makes to ensure survival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The line of 0 degrees latitude</a:t>
            </a:r>
          </a:p>
        </p:txBody>
      </p:sp>
    </p:spTree>
    <p:extLst>
      <p:ext uri="{BB962C8B-B14F-4D97-AF65-F5344CB8AC3E}">
        <p14:creationId xmlns:p14="http://schemas.microsoft.com/office/powerpoint/2010/main" val="55201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proving the Camel | Science News for Studen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215" y="1373188"/>
            <a:ext cx="3270739" cy="18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acti in the desert | Cactus, Desert animals, Desert cact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5928" y="1373187"/>
            <a:ext cx="2354503" cy="183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uck it up: thorny dragons use their skin like a straw to drink water |  Australia news | The Guardia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653" y="3984382"/>
            <a:ext cx="3077307" cy="184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101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121" t="23429" r="24971" b="22121"/>
          <a:stretch/>
        </p:blipFill>
        <p:spPr>
          <a:xfrm>
            <a:off x="1032373" y="282489"/>
            <a:ext cx="10263632" cy="6174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387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036" t="29413" r="24883" b="16043"/>
          <a:stretch/>
        </p:blipFill>
        <p:spPr>
          <a:xfrm>
            <a:off x="1088647" y="470943"/>
            <a:ext cx="9951221" cy="597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2403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3757" t="21804" r="24956" b="23222"/>
          <a:stretch/>
        </p:blipFill>
        <p:spPr>
          <a:xfrm>
            <a:off x="606279" y="150430"/>
            <a:ext cx="11045251" cy="65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333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title="Deserts | Geography - Ecosystems and Biomes">
            <a:hlinkClick r:id="" action="ppaction://media"/>
            <a:extLst>
              <a:ext uri="{FF2B5EF4-FFF2-40B4-BE49-F238E27FC236}">
                <a16:creationId xmlns:a16="http://schemas.microsoft.com/office/drawing/2014/main" id="{A92EC75A-0CBF-30A6-8076-3D019088168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905126" y="21320"/>
            <a:ext cx="9286874" cy="68153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661BE77-747E-431E-B925-68ACC7BEFC4C}"/>
              </a:ext>
            </a:extLst>
          </p:cNvPr>
          <p:cNvSpPr txBox="1"/>
          <p:nvPr/>
        </p:nvSpPr>
        <p:spPr>
          <a:xfrm>
            <a:off x="66675" y="151179"/>
            <a:ext cx="2771775" cy="655564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/>
              <a:t>What percentage of the earth do hot deserts cover?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How many people live in deserts?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What is the name of the largest hot desert?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What do all deserts have in common?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What is the average rainfall?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What is the difference in day and night temperatures?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What is an oasis?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How has the scorpion adapted?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How has the fox adapted?</a:t>
            </a:r>
          </a:p>
        </p:txBody>
      </p:sp>
    </p:spTree>
    <p:extLst>
      <p:ext uri="{BB962C8B-B14F-4D97-AF65-F5344CB8AC3E}">
        <p14:creationId xmlns:p14="http://schemas.microsoft.com/office/powerpoint/2010/main" val="2572131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t deserts | Mind Map">
            <a:extLst>
              <a:ext uri="{FF2B5EF4-FFF2-40B4-BE49-F238E27FC236}">
                <a16:creationId xmlns:a16="http://schemas.microsoft.com/office/drawing/2014/main" id="{B3D2C29C-BDA8-7815-54EB-24A0565D7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609" y="605977"/>
            <a:ext cx="6918391" cy="576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9D944AE-6511-F019-85D3-3B934D760853}"/>
              </a:ext>
            </a:extLst>
          </p:cNvPr>
          <p:cNvSpPr txBox="1"/>
          <p:nvPr/>
        </p:nvSpPr>
        <p:spPr>
          <a:xfrm>
            <a:off x="0" y="-13505"/>
            <a:ext cx="121920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Calibri" panose="020F0502020204030204" pitchFamily="34" charset="0"/>
              </a:rPr>
              <a:t> Where are deserts located?</a:t>
            </a:r>
          </a:p>
        </p:txBody>
      </p:sp>
      <p:graphicFrame>
        <p:nvGraphicFramePr>
          <p:cNvPr id="4" name="Google Shape;196;p34">
            <a:extLst>
              <a:ext uri="{FF2B5EF4-FFF2-40B4-BE49-F238E27FC236}">
                <a16:creationId xmlns:a16="http://schemas.microsoft.com/office/drawing/2014/main" id="{0105B306-38E0-C6F1-C716-10C4177BF4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6325491"/>
              </p:ext>
            </p:extLst>
          </p:nvPr>
        </p:nvGraphicFramePr>
        <p:xfrm>
          <a:off x="140594" y="703735"/>
          <a:ext cx="5060672" cy="3845249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880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04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31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300" b="1" dirty="0">
                        <a:solidFill>
                          <a:schemeClr val="tx1"/>
                        </a:solidFill>
                        <a:latin typeface="+mn-l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60950" marR="60950" marT="60950" marB="609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300" b="1" dirty="0">
                          <a:solidFill>
                            <a:schemeClr val="tx1"/>
                          </a:solidFill>
                          <a:latin typeface="+mn-lt"/>
                          <a:ea typeface="Montserrat"/>
                          <a:cs typeface="Montserrat"/>
                          <a:sym typeface="Montserrat"/>
                        </a:rPr>
                        <a:t> </a:t>
                      </a:r>
                      <a:r>
                        <a:rPr lang="en-GB" sz="2000" b="1" dirty="0">
                          <a:solidFill>
                            <a:schemeClr val="tx1"/>
                          </a:solidFill>
                          <a:latin typeface="+mn-lt"/>
                          <a:ea typeface="Montserrat"/>
                          <a:cs typeface="Montserrat"/>
                          <a:sym typeface="Montserrat"/>
                        </a:rPr>
                        <a:t>True or false </a:t>
                      </a:r>
                      <a:endParaRPr sz="2000" b="1" dirty="0">
                        <a:solidFill>
                          <a:schemeClr val="tx1"/>
                        </a:solidFill>
                        <a:latin typeface="+mn-l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60950" marR="60950" marT="60950" marB="609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0183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900" b="1">
                          <a:solidFill>
                            <a:schemeClr val="tx1"/>
                          </a:solidFill>
                          <a:latin typeface="+mn-lt"/>
                          <a:ea typeface="Montserrat"/>
                          <a:cs typeface="Montserrat"/>
                          <a:sym typeface="Montserrat"/>
                        </a:rPr>
                        <a:t>Deserts are found along the equator </a:t>
                      </a:r>
                      <a:endParaRPr sz="1900" b="1">
                        <a:solidFill>
                          <a:schemeClr val="tx1"/>
                        </a:solidFill>
                        <a:latin typeface="+mn-l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60950" marR="60950" marT="60950" marB="609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300">
                        <a:solidFill>
                          <a:schemeClr val="tx1"/>
                        </a:solidFill>
                        <a:latin typeface="+mn-l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60950" marR="60950" marT="60950" marB="609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900" b="1">
                          <a:solidFill>
                            <a:schemeClr val="tx1"/>
                          </a:solidFill>
                          <a:latin typeface="+mn-lt"/>
                          <a:ea typeface="Montserrat"/>
                          <a:cs typeface="Montserrat"/>
                          <a:sym typeface="Montserrat"/>
                        </a:rPr>
                        <a:t>Deserts are found along the Tropics</a:t>
                      </a:r>
                      <a:endParaRPr sz="1900" b="1">
                        <a:solidFill>
                          <a:schemeClr val="tx1"/>
                        </a:solidFill>
                        <a:latin typeface="+mn-l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60950" marR="60950" marT="60950" marB="609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300">
                        <a:solidFill>
                          <a:schemeClr val="tx1"/>
                        </a:solidFill>
                        <a:latin typeface="+mn-l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60950" marR="60950" marT="60950" marB="609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0183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900" b="1" dirty="0">
                          <a:solidFill>
                            <a:schemeClr val="tx1"/>
                          </a:solidFill>
                          <a:latin typeface="+mn-lt"/>
                          <a:ea typeface="Montserrat"/>
                          <a:cs typeface="Montserrat"/>
                          <a:sym typeface="Montserrat"/>
                        </a:rPr>
                        <a:t>Deserts are found between 15° - 30° north and south of the equator </a:t>
                      </a:r>
                      <a:endParaRPr sz="1900" b="1" dirty="0">
                        <a:solidFill>
                          <a:schemeClr val="tx1"/>
                        </a:solidFill>
                        <a:latin typeface="+mn-l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60950" marR="60950" marT="60950" marB="609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300" dirty="0">
                        <a:solidFill>
                          <a:schemeClr val="tx1"/>
                        </a:solidFill>
                        <a:latin typeface="+mn-l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60950" marR="60950" marT="60950" marB="609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0183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900" b="1" dirty="0">
                          <a:solidFill>
                            <a:schemeClr val="tx1"/>
                          </a:solidFill>
                          <a:latin typeface="+mn-lt"/>
                          <a:ea typeface="Montserrat"/>
                          <a:cs typeface="Montserrat"/>
                          <a:sym typeface="Montserrat"/>
                        </a:rPr>
                        <a:t>The largest desert in the world is the Arabian desert</a:t>
                      </a:r>
                      <a:endParaRPr sz="1900" b="1" dirty="0">
                        <a:solidFill>
                          <a:schemeClr val="tx1"/>
                        </a:solidFill>
                        <a:latin typeface="+mn-l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60950" marR="60950" marT="60950" marB="609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300" dirty="0">
                        <a:solidFill>
                          <a:schemeClr val="tx1"/>
                        </a:solidFill>
                        <a:latin typeface="+mn-l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60950" marR="60950" marT="60950" marB="609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AEFB569-5A72-6236-A4D2-9329684FA65C}"/>
              </a:ext>
            </a:extLst>
          </p:cNvPr>
          <p:cNvSpPr txBox="1"/>
          <p:nvPr/>
        </p:nvSpPr>
        <p:spPr>
          <a:xfrm>
            <a:off x="140594" y="4681449"/>
            <a:ext cx="4920079" cy="19389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400" b="1" dirty="0"/>
              <a:t>Decide if each of the statements are true or false. If they are false correct them.</a:t>
            </a:r>
          </a:p>
          <a:p>
            <a:pPr marL="342900" indent="-342900">
              <a:buAutoNum type="arabicPeriod"/>
            </a:pPr>
            <a:r>
              <a:rPr lang="en-GB" sz="2400" b="1" dirty="0"/>
              <a:t>Describe the distribution of hot deserts</a:t>
            </a:r>
          </a:p>
        </p:txBody>
      </p:sp>
    </p:spTree>
    <p:extLst>
      <p:ext uri="{BB962C8B-B14F-4D97-AF65-F5344CB8AC3E}">
        <p14:creationId xmlns:p14="http://schemas.microsoft.com/office/powerpoint/2010/main" val="3133589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5"/>
          <p:cNvSpPr txBox="1">
            <a:spLocks noGrp="1"/>
          </p:cNvSpPr>
          <p:nvPr>
            <p:ph type="sldNum" idx="12"/>
          </p:nvPr>
        </p:nvSpPr>
        <p:spPr>
          <a:xfrm>
            <a:off x="611961" y="6391100"/>
            <a:ext cx="960000" cy="24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defTabSz="609630">
              <a:buClr>
                <a:srgbClr val="000000"/>
              </a:buClr>
            </a:pPr>
            <a:fld id="{00000000-1234-1234-1234-123412341234}" type="slidenum">
              <a:rPr lang="en-GB" kern="0"/>
              <a:pPr defTabSz="609630">
                <a:buClr>
                  <a:srgbClr val="000000"/>
                </a:buClr>
              </a:pPr>
              <a:t>4</a:t>
            </a:fld>
            <a:endParaRPr kern="0"/>
          </a:p>
        </p:txBody>
      </p:sp>
      <p:graphicFrame>
        <p:nvGraphicFramePr>
          <p:cNvPr id="204" name="Google Shape;204;p35"/>
          <p:cNvGraphicFramePr/>
          <p:nvPr>
            <p:extLst>
              <p:ext uri="{D42A27DB-BD31-4B8C-83A1-F6EECF244321}">
                <p14:modId xmlns:p14="http://schemas.microsoft.com/office/powerpoint/2010/main" val="349155843"/>
              </p:ext>
            </p:extLst>
          </p:nvPr>
        </p:nvGraphicFramePr>
        <p:xfrm>
          <a:off x="1469029" y="1068687"/>
          <a:ext cx="8778883" cy="438922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235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34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1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>
                        <a:solidFill>
                          <a:schemeClr val="dk2"/>
                        </a:solidFill>
                        <a:latin typeface="Calibri" panose="020F0502020204030204" pitchFamily="34" charset="0"/>
                        <a:ea typeface="Montserrat"/>
                        <a:cs typeface="Calibri" panose="020F0502020204030204" pitchFamily="34" charset="0"/>
                        <a:sym typeface="Montserrat"/>
                      </a:endParaRPr>
                    </a:p>
                  </a:txBody>
                  <a:tcPr marL="60950" marR="60950" marT="60950" marB="60950">
                    <a:lnL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>
                          <a:solidFill>
                            <a:schemeClr val="dk2"/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 True or false </a:t>
                      </a:r>
                      <a:endParaRPr sz="2800">
                        <a:solidFill>
                          <a:schemeClr val="dk2"/>
                        </a:solidFill>
                        <a:latin typeface="Calibri" panose="020F0502020204030204" pitchFamily="34" charset="0"/>
                        <a:ea typeface="Montserrat"/>
                        <a:cs typeface="Calibri" panose="020F0502020204030204" pitchFamily="34" charset="0"/>
                        <a:sym typeface="Montserrat"/>
                      </a:endParaRPr>
                    </a:p>
                  </a:txBody>
                  <a:tcPr marL="60950" marR="60950" marT="60950" marB="60950">
                    <a:lnL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0183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Deserts are found </a:t>
                      </a:r>
                      <a:r>
                        <a:rPr lang="en-GB" sz="28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north and south of </a:t>
                      </a:r>
                      <a:r>
                        <a:rPr lang="en-GB" sz="2800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the equator </a:t>
                      </a:r>
                      <a:endParaRPr sz="2800" dirty="0">
                        <a:solidFill>
                          <a:schemeClr val="tx2">
                            <a:lumMod val="25000"/>
                          </a:schemeClr>
                        </a:solidFill>
                        <a:latin typeface="Calibri" panose="020F0502020204030204" pitchFamily="34" charset="0"/>
                        <a:ea typeface="Montserrat"/>
                        <a:cs typeface="Calibri" panose="020F0502020204030204" pitchFamily="34" charset="0"/>
                        <a:sym typeface="Montserrat"/>
                      </a:endParaRPr>
                    </a:p>
                  </a:txBody>
                  <a:tcPr marL="60950" marR="60950" marT="60950" marB="60950">
                    <a:lnL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 dirty="0">
                          <a:solidFill>
                            <a:schemeClr val="dk2"/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False ✔️</a:t>
                      </a:r>
                      <a:endParaRPr sz="2800" dirty="0">
                        <a:solidFill>
                          <a:schemeClr val="dk2"/>
                        </a:solidFill>
                        <a:latin typeface="Calibri" panose="020F0502020204030204" pitchFamily="34" charset="0"/>
                        <a:ea typeface="Montserrat"/>
                        <a:cs typeface="Calibri" panose="020F0502020204030204" pitchFamily="34" charset="0"/>
                        <a:sym typeface="Montserrat"/>
                      </a:endParaRPr>
                    </a:p>
                  </a:txBody>
                  <a:tcPr marL="60950" marR="60950" marT="60950" marB="60950">
                    <a:lnL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6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Deserts</a:t>
                      </a:r>
                      <a:r>
                        <a:rPr lang="en-GB" sz="2800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 are found </a:t>
                      </a:r>
                      <a:r>
                        <a:rPr lang="en-GB" sz="28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along</a:t>
                      </a:r>
                      <a:r>
                        <a:rPr lang="en-GB" sz="2800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 the </a:t>
                      </a:r>
                      <a:r>
                        <a:rPr lang="en-GB" sz="28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Tropics</a:t>
                      </a:r>
                      <a:endParaRPr sz="2800" b="1" dirty="0">
                        <a:solidFill>
                          <a:schemeClr val="tx2">
                            <a:lumMod val="25000"/>
                          </a:schemeClr>
                        </a:solidFill>
                        <a:latin typeface="Calibri" panose="020F0502020204030204" pitchFamily="34" charset="0"/>
                        <a:ea typeface="Montserrat"/>
                        <a:cs typeface="Calibri" panose="020F0502020204030204" pitchFamily="34" charset="0"/>
                        <a:sym typeface="Montserrat"/>
                      </a:endParaRPr>
                    </a:p>
                  </a:txBody>
                  <a:tcPr marL="60950" marR="60950" marT="60950" marB="60950">
                    <a:lnL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>
                          <a:solidFill>
                            <a:schemeClr val="dk2"/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True ✔️</a:t>
                      </a:r>
                      <a:endParaRPr sz="2800">
                        <a:solidFill>
                          <a:schemeClr val="dk2"/>
                        </a:solidFill>
                        <a:latin typeface="Calibri" panose="020F0502020204030204" pitchFamily="34" charset="0"/>
                        <a:ea typeface="Montserrat"/>
                        <a:cs typeface="Calibri" panose="020F0502020204030204" pitchFamily="34" charset="0"/>
                        <a:sym typeface="Montserrat"/>
                      </a:endParaRPr>
                    </a:p>
                  </a:txBody>
                  <a:tcPr marL="60950" marR="60950" marT="60950" marB="60950">
                    <a:lnL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31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Deserts are found between </a:t>
                      </a:r>
                      <a:r>
                        <a:rPr lang="en-GB" sz="2800" b="1">
                          <a:solidFill>
                            <a:schemeClr val="tx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15° - 30° north</a:t>
                      </a:r>
                      <a:r>
                        <a:rPr lang="en-GB" sz="280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 and </a:t>
                      </a:r>
                      <a:r>
                        <a:rPr lang="en-GB" sz="2800" b="1">
                          <a:solidFill>
                            <a:schemeClr val="tx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south of the equator </a:t>
                      </a:r>
                      <a:endParaRPr sz="2800" b="1">
                        <a:solidFill>
                          <a:schemeClr val="tx2">
                            <a:lumMod val="25000"/>
                          </a:schemeClr>
                        </a:solidFill>
                        <a:latin typeface="Calibri" panose="020F0502020204030204" pitchFamily="34" charset="0"/>
                        <a:ea typeface="Montserrat"/>
                        <a:cs typeface="Calibri" panose="020F0502020204030204" pitchFamily="34" charset="0"/>
                        <a:sym typeface="Montserrat"/>
                      </a:endParaRPr>
                    </a:p>
                  </a:txBody>
                  <a:tcPr marL="60950" marR="60950" marT="60950" marB="60950">
                    <a:lnL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>
                          <a:solidFill>
                            <a:schemeClr val="dk2"/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True ✔️</a:t>
                      </a:r>
                      <a:endParaRPr sz="2800">
                        <a:solidFill>
                          <a:schemeClr val="dk2"/>
                        </a:solidFill>
                        <a:latin typeface="Calibri" panose="020F0502020204030204" pitchFamily="34" charset="0"/>
                        <a:ea typeface="Montserrat"/>
                        <a:cs typeface="Calibri" panose="020F0502020204030204" pitchFamily="34" charset="0"/>
                        <a:sym typeface="Montserrat"/>
                      </a:endParaRPr>
                    </a:p>
                  </a:txBody>
                  <a:tcPr marL="60950" marR="60950" marT="60950" marB="60950">
                    <a:lnL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31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The largest desert in the world is the </a:t>
                      </a:r>
                      <a:r>
                        <a:rPr lang="en-GB" sz="2800" b="1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Sahara </a:t>
                      </a:r>
                      <a:r>
                        <a:rPr lang="en-GB" sz="2800" dirty="0">
                          <a:solidFill>
                            <a:schemeClr val="tx2">
                              <a:lumMod val="25000"/>
                            </a:schemeClr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desert</a:t>
                      </a:r>
                      <a:endParaRPr sz="2800" dirty="0">
                        <a:solidFill>
                          <a:schemeClr val="tx2">
                            <a:lumMod val="25000"/>
                          </a:schemeClr>
                        </a:solidFill>
                        <a:latin typeface="Calibri" panose="020F0502020204030204" pitchFamily="34" charset="0"/>
                        <a:ea typeface="Montserrat"/>
                        <a:cs typeface="Calibri" panose="020F0502020204030204" pitchFamily="34" charset="0"/>
                        <a:sym typeface="Montserrat"/>
                      </a:endParaRPr>
                    </a:p>
                  </a:txBody>
                  <a:tcPr marL="60950" marR="60950" marT="60950" marB="60950">
                    <a:lnL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800" dirty="0">
                          <a:solidFill>
                            <a:schemeClr val="dk2"/>
                          </a:solidFill>
                          <a:latin typeface="Calibri" panose="020F0502020204030204" pitchFamily="34" charset="0"/>
                          <a:ea typeface="Montserrat"/>
                          <a:cs typeface="Calibri" panose="020F0502020204030204" pitchFamily="34" charset="0"/>
                          <a:sym typeface="Montserrat"/>
                        </a:rPr>
                        <a:t>False ✔️</a:t>
                      </a:r>
                      <a:endParaRPr sz="2800" dirty="0">
                        <a:solidFill>
                          <a:schemeClr val="dk2"/>
                        </a:solidFill>
                        <a:latin typeface="Calibri" panose="020F0502020204030204" pitchFamily="34" charset="0"/>
                        <a:ea typeface="Montserrat"/>
                        <a:cs typeface="Calibri" panose="020F0502020204030204" pitchFamily="34" charset="0"/>
                        <a:sym typeface="Montserrat"/>
                      </a:endParaRPr>
                    </a:p>
                  </a:txBody>
                  <a:tcPr marL="60950" marR="60950" marT="60950" marB="60950">
                    <a:lnL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1673" r="1203" b="24005"/>
          <a:stretch/>
        </p:blipFill>
        <p:spPr>
          <a:xfrm>
            <a:off x="3642662" y="2076450"/>
            <a:ext cx="6225238" cy="33252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54623" y="1014276"/>
            <a:ext cx="1763130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91919"/>
                </a:solidFill>
                <a:latin typeface="Calibri" panose="020F0502020204030204" pitchFamily="34" charset="0"/>
                <a:cs typeface="Comic Sans MS"/>
              </a:rPr>
              <a:t>This is called a climate graph. It shows the rainfall and temperature of a place over a year.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62116" y="5660429"/>
            <a:ext cx="176313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91919"/>
                </a:solidFill>
                <a:latin typeface="Calibri" panose="020F0502020204030204" pitchFamily="34" charset="0"/>
                <a:cs typeface="Comic Sans MS"/>
              </a:rPr>
              <a:t>The blue bars show rainfall (precipitation)</a:t>
            </a:r>
          </a:p>
        </p:txBody>
      </p:sp>
      <p:cxnSp>
        <p:nvCxnSpPr>
          <p:cNvPr id="10" name="Straight Arrow Connector 9"/>
          <p:cNvCxnSpPr>
            <a:stCxn id="9" idx="3"/>
          </p:cNvCxnSpPr>
          <p:nvPr/>
        </p:nvCxnSpPr>
        <p:spPr>
          <a:xfrm flipV="1">
            <a:off x="3525246" y="4647836"/>
            <a:ext cx="1237254" cy="1474259"/>
          </a:xfrm>
          <a:prstGeom prst="straightConnector1">
            <a:avLst/>
          </a:prstGeom>
          <a:ln w="76200" cmpd="sng">
            <a:solidFill>
              <a:srgbClr val="191919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54623" y="3172793"/>
            <a:ext cx="1763130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91919"/>
                </a:solidFill>
                <a:latin typeface="Calibri" panose="020F0502020204030204" pitchFamily="34" charset="0"/>
                <a:cs typeface="Comic Sans MS"/>
              </a:rPr>
              <a:t>The rainfall is measured in millimetres (mm). This side of the graph is used to take the readings.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72064" y="1014275"/>
            <a:ext cx="176313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91919"/>
                </a:solidFill>
                <a:latin typeface="Calibri" panose="020F0502020204030204" pitchFamily="34" charset="0"/>
                <a:cs typeface="Comic Sans MS"/>
              </a:rPr>
              <a:t>The red line shows the temperature</a:t>
            </a:r>
          </a:p>
        </p:txBody>
      </p:sp>
      <p:cxnSp>
        <p:nvCxnSpPr>
          <p:cNvPr id="13" name="Straight Arrow Connector 12"/>
          <p:cNvCxnSpPr>
            <a:stCxn id="12" idx="2"/>
          </p:cNvCxnSpPr>
          <p:nvPr/>
        </p:nvCxnSpPr>
        <p:spPr>
          <a:xfrm>
            <a:off x="7553630" y="1937605"/>
            <a:ext cx="228079" cy="1632264"/>
          </a:xfrm>
          <a:prstGeom prst="straightConnector1">
            <a:avLst/>
          </a:prstGeom>
          <a:ln w="76200" cmpd="sng">
            <a:solidFill>
              <a:srgbClr val="191919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567590" y="1014275"/>
            <a:ext cx="1860153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91919"/>
                </a:solidFill>
                <a:latin typeface="Calibri" panose="020F0502020204030204" pitchFamily="34" charset="0"/>
                <a:cs typeface="Comic Sans MS"/>
              </a:rPr>
              <a:t>Temperature is measured in degrees celsius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9497665" y="1937606"/>
            <a:ext cx="157732" cy="1153825"/>
          </a:xfrm>
          <a:prstGeom prst="straightConnector1">
            <a:avLst/>
          </a:prstGeom>
          <a:ln w="76200" cmpd="sng">
            <a:solidFill>
              <a:srgbClr val="191919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61711" y="1015920"/>
            <a:ext cx="269374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91919"/>
                </a:solidFill>
                <a:latin typeface="Calibri" panose="020F0502020204030204" pitchFamily="34" charset="0"/>
                <a:cs typeface="Comic Sans MS"/>
              </a:rPr>
              <a:t>A climate graph always has the place name in the title</a:t>
            </a:r>
          </a:p>
        </p:txBody>
      </p:sp>
      <p:cxnSp>
        <p:nvCxnSpPr>
          <p:cNvPr id="17" name="Straight Arrow Connector 16"/>
          <p:cNvCxnSpPr>
            <a:stCxn id="16" idx="2"/>
          </p:cNvCxnSpPr>
          <p:nvPr/>
        </p:nvCxnSpPr>
        <p:spPr>
          <a:xfrm>
            <a:off x="5008584" y="1662250"/>
            <a:ext cx="1879505" cy="614622"/>
          </a:xfrm>
          <a:prstGeom prst="straightConnector1">
            <a:avLst/>
          </a:prstGeom>
          <a:ln w="76200" cmpd="sng">
            <a:solidFill>
              <a:srgbClr val="191919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109227" y="5409588"/>
            <a:ext cx="2187016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91919"/>
                </a:solidFill>
                <a:latin typeface="Calibri" panose="020F0502020204030204" pitchFamily="34" charset="0"/>
                <a:cs typeface="Comic Sans MS"/>
              </a:rPr>
              <a:t>This side of the graph is used to take temperature readings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455888" y="5548086"/>
            <a:ext cx="179913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91919"/>
                </a:solidFill>
                <a:latin typeface="Calibri" panose="020F0502020204030204" pitchFamily="34" charset="0"/>
                <a:cs typeface="Comic Sans MS"/>
              </a:rPr>
              <a:t>Months are labelled across the x axis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2296105" y="374854"/>
            <a:ext cx="7599788" cy="627305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accent5"/>
                </a:solidFill>
                <a:latin typeface="KG Red Hands" panose="02000505000000020004" pitchFamily="2" charset="0"/>
              </a:rPr>
              <a:t>RETRIEVAL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0" y="-13505"/>
            <a:ext cx="121920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Calibri" panose="020F0502020204030204" pitchFamily="34" charset="0"/>
              </a:rPr>
              <a:t> What is the desert biome like?</a:t>
            </a:r>
          </a:p>
        </p:txBody>
      </p:sp>
    </p:spTree>
    <p:extLst>
      <p:ext uri="{BB962C8B-B14F-4D97-AF65-F5344CB8AC3E}">
        <p14:creationId xmlns:p14="http://schemas.microsoft.com/office/powerpoint/2010/main" val="376615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4" grpId="0" animBg="1"/>
      <p:bldP spid="16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66070" y="937822"/>
            <a:ext cx="5320330" cy="52629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Calibri" panose="020F0502020204030204" pitchFamily="34" charset="0"/>
              </a:rPr>
              <a:t>Task:</a:t>
            </a:r>
          </a:p>
          <a:p>
            <a:r>
              <a:rPr lang="en-GB" sz="2400" dirty="0">
                <a:latin typeface="Calibri" panose="020F0502020204030204" pitchFamily="34" charset="0"/>
              </a:rPr>
              <a:t>1.  </a:t>
            </a:r>
            <a:r>
              <a:rPr lang="en-GB" sz="2400" b="1" dirty="0">
                <a:latin typeface="Calibri" panose="020F0502020204030204" pitchFamily="34" charset="0"/>
              </a:rPr>
              <a:t>Add the following annotations to your climate graph in the appropriate place to describe how temperature and rainfall varies throughout the year in the desert: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</a:rPr>
              <a:t>The highest temperature is 34°C in June and July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</a:rPr>
              <a:t>The lowest temperature is 12°C in December and January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</a:rPr>
              <a:t>The highest rainfall is 20mm in January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</a:rPr>
              <a:t>The lowest rainfall is 0mm in June, July and August</a:t>
            </a:r>
          </a:p>
          <a:p>
            <a:r>
              <a:rPr lang="en-GB" sz="2400" b="1" dirty="0">
                <a:latin typeface="Calibri" panose="020F0502020204030204" pitchFamily="34" charset="0"/>
              </a:rPr>
              <a:t>2.  Add three of your own annotations</a:t>
            </a:r>
          </a:p>
        </p:txBody>
      </p:sp>
      <p:pic>
        <p:nvPicPr>
          <p:cNvPr id="5" name="Picture 7" descr="Living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6518" y="937822"/>
            <a:ext cx="6439412" cy="4119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9002885" y="5589074"/>
            <a:ext cx="1798464" cy="830997"/>
          </a:xfrm>
          <a:prstGeom prst="rect">
            <a:avLst/>
          </a:prstGeom>
          <a:solidFill>
            <a:schemeClr val="accent5">
              <a:alpha val="50000"/>
            </a:schemeClr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i="1" dirty="0">
                <a:latin typeface="Calibri" panose="020F0502020204030204" pitchFamily="34" charset="0"/>
              </a:rPr>
              <a:t>Model annotation:</a:t>
            </a:r>
          </a:p>
          <a:p>
            <a:r>
              <a:rPr lang="en-GB" sz="1600" i="1" dirty="0">
                <a:latin typeface="Calibri" panose="020F0502020204030204" pitchFamily="34" charset="0"/>
              </a:rPr>
              <a:t>There are 3 months without rainfall</a:t>
            </a:r>
          </a:p>
        </p:txBody>
      </p:sp>
      <p:cxnSp>
        <p:nvCxnSpPr>
          <p:cNvPr id="3" name="Straight Arrow Connector 2"/>
          <p:cNvCxnSpPr>
            <a:cxnSpLocks/>
          </p:cNvCxnSpPr>
          <p:nvPr/>
        </p:nvCxnSpPr>
        <p:spPr>
          <a:xfrm flipH="1" flipV="1">
            <a:off x="8103653" y="4305300"/>
            <a:ext cx="1798464" cy="117157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6BF7ED2-8B35-2900-A084-F759DBDB81E5}"/>
              </a:ext>
            </a:extLst>
          </p:cNvPr>
          <p:cNvSpPr txBox="1"/>
          <p:nvPr/>
        </p:nvSpPr>
        <p:spPr>
          <a:xfrm>
            <a:off x="0" y="-13505"/>
            <a:ext cx="121920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Calibri" panose="020F0502020204030204" pitchFamily="34" charset="0"/>
              </a:rPr>
              <a:t> What is the desert ecosystem like?</a:t>
            </a:r>
          </a:p>
        </p:txBody>
      </p:sp>
    </p:spTree>
    <p:extLst>
      <p:ext uri="{BB962C8B-B14F-4D97-AF65-F5344CB8AC3E}">
        <p14:creationId xmlns:p14="http://schemas.microsoft.com/office/powerpoint/2010/main" val="907390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775520" y="476672"/>
            <a:ext cx="2016224" cy="1477328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b="1" u="sng" dirty="0">
                <a:solidFill>
                  <a:srgbClr val="00B050"/>
                </a:solidFill>
                <a:latin typeface="Calibri" panose="020F0502020204030204" pitchFamily="34" charset="0"/>
              </a:rPr>
              <a:t>Self Assessment</a:t>
            </a:r>
          </a:p>
          <a:p>
            <a:r>
              <a:rPr lang="en-GB" dirty="0">
                <a:solidFill>
                  <a:srgbClr val="00B050"/>
                </a:solidFill>
                <a:latin typeface="Calibri" panose="020F0502020204030204" pitchFamily="34" charset="0"/>
              </a:rPr>
              <a:t>Tick each relevant annotation to give yourself a mark out of 5.</a:t>
            </a:r>
          </a:p>
        </p:txBody>
      </p:sp>
      <p:pic>
        <p:nvPicPr>
          <p:cNvPr id="5" name="Picture 7" descr="Living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399" y="2068427"/>
            <a:ext cx="579120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8092367" y="5888078"/>
            <a:ext cx="1798464" cy="584775"/>
          </a:xfrm>
          <a:prstGeom prst="rect">
            <a:avLst/>
          </a:prstGeom>
          <a:solidFill>
            <a:schemeClr val="accent5">
              <a:alpha val="50000"/>
            </a:schemeClr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i="1" dirty="0">
                <a:latin typeface="Calibri" panose="020F0502020204030204" pitchFamily="34" charset="0"/>
              </a:rPr>
              <a:t>There are 3 months without rainfall</a:t>
            </a:r>
          </a:p>
        </p:txBody>
      </p:sp>
      <p:cxnSp>
        <p:nvCxnSpPr>
          <p:cNvPr id="3" name="Straight Arrow Connector 2"/>
          <p:cNvCxnSpPr>
            <a:stCxn id="12" idx="1"/>
          </p:cNvCxnSpPr>
          <p:nvPr/>
        </p:nvCxnSpPr>
        <p:spPr>
          <a:xfrm flipH="1" flipV="1">
            <a:off x="5735961" y="5157193"/>
            <a:ext cx="2356407" cy="102327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72511" y="814132"/>
            <a:ext cx="2300111" cy="584775"/>
          </a:xfrm>
          <a:prstGeom prst="rect">
            <a:avLst/>
          </a:prstGeom>
          <a:solidFill>
            <a:schemeClr val="accent5">
              <a:alpha val="50000"/>
            </a:schemeClr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</a:rPr>
              <a:t>The highest temperature is 34°C in June and July</a:t>
            </a:r>
          </a:p>
        </p:txBody>
      </p:sp>
      <p:cxnSp>
        <p:nvCxnSpPr>
          <p:cNvPr id="13" name="Straight Arrow Connector 12"/>
          <p:cNvCxnSpPr>
            <a:stCxn id="11" idx="2"/>
          </p:cNvCxnSpPr>
          <p:nvPr/>
        </p:nvCxnSpPr>
        <p:spPr>
          <a:xfrm flipH="1">
            <a:off x="5337000" y="1398906"/>
            <a:ext cx="485566" cy="150823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032312" y="1106520"/>
            <a:ext cx="2300111" cy="830997"/>
          </a:xfrm>
          <a:prstGeom prst="rect">
            <a:avLst/>
          </a:prstGeom>
          <a:solidFill>
            <a:schemeClr val="accent5">
              <a:alpha val="50000"/>
            </a:schemeClr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</a:rPr>
              <a:t>The lowest temperature is 12°C in December and January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6882257" y="1937516"/>
            <a:ext cx="1210110" cy="236887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857457" y="5949829"/>
            <a:ext cx="1800200" cy="584775"/>
          </a:xfrm>
          <a:prstGeom prst="rect">
            <a:avLst/>
          </a:prstGeom>
          <a:solidFill>
            <a:schemeClr val="accent5">
              <a:alpha val="50000"/>
            </a:schemeClr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</a:rPr>
              <a:t>The highest rainfall is 20mm in January</a:t>
            </a:r>
          </a:p>
        </p:txBody>
      </p:sp>
      <p:cxnSp>
        <p:nvCxnSpPr>
          <p:cNvPr id="22" name="Straight Arrow Connector 21"/>
          <p:cNvCxnSpPr>
            <a:stCxn id="21" idx="0"/>
          </p:cNvCxnSpPr>
          <p:nvPr/>
        </p:nvCxnSpPr>
        <p:spPr>
          <a:xfrm flipV="1">
            <a:off x="2757558" y="3789040"/>
            <a:ext cx="1179939" cy="216078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242698" y="5949829"/>
            <a:ext cx="2429366" cy="584775"/>
          </a:xfrm>
          <a:prstGeom prst="rect">
            <a:avLst/>
          </a:prstGeom>
          <a:solidFill>
            <a:schemeClr val="accent5">
              <a:alpha val="50000"/>
            </a:schemeClr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</a:rPr>
              <a:t>The lowest rainfall is 0mm in June, July and August</a:t>
            </a:r>
          </a:p>
        </p:txBody>
      </p:sp>
      <p:cxnSp>
        <p:nvCxnSpPr>
          <p:cNvPr id="28" name="Straight Arrow Connector 27"/>
          <p:cNvCxnSpPr>
            <a:stCxn id="27" idx="0"/>
          </p:cNvCxnSpPr>
          <p:nvPr/>
        </p:nvCxnSpPr>
        <p:spPr>
          <a:xfrm flipH="1" flipV="1">
            <a:off x="5456121" y="5157192"/>
            <a:ext cx="1260" cy="79263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628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  <p:bldP spid="21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Living1">
            <a:extLst>
              <a:ext uri="{FF2B5EF4-FFF2-40B4-BE49-F238E27FC236}">
                <a16:creationId xmlns:a16="http://schemas.microsoft.com/office/drawing/2014/main" id="{71E3C72A-127F-D0E0-22FD-4E7D0E24C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341" y="-1"/>
            <a:ext cx="10659149" cy="6819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39616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C2B5C0A-9A72-326B-232B-775CC222BF6A}"/>
              </a:ext>
            </a:extLst>
          </p:cNvPr>
          <p:cNvSpPr txBox="1"/>
          <p:nvPr/>
        </p:nvSpPr>
        <p:spPr>
          <a:xfrm>
            <a:off x="4975123" y="1012954"/>
            <a:ext cx="7216877" cy="48320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Long eyelashes to keep sand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Has spikes/spines instead of leaves. This is to reduce the surface area and reduce water loss through transpiration (water lost from evaporation in plants)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Thick fur to keep the sun’s heat away during the day, but provide warmth at night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They have large fleshy stems that can store water in times of extreme drought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Long, muscular legs that allow them to walk for miles across the desert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Camouflaged making it difficult for predators to find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Thin nostrils that can be closed to prevent sand blowing 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Covered in lots of spikes across the entire upper side of its body. These spikes are hard, and make predators not eat it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FB1071-97EB-A5D7-823C-EFE78AE2A2D3}"/>
              </a:ext>
            </a:extLst>
          </p:cNvPr>
          <p:cNvSpPr txBox="1"/>
          <p:nvPr/>
        </p:nvSpPr>
        <p:spPr>
          <a:xfrm>
            <a:off x="304800" y="1059443"/>
            <a:ext cx="3559277" cy="52629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/>
              <a:t>TASK: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Add the following annotations to the correct photo to show how the plant/animal has adapted to the hot desert.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Add two more annotations based on your own knowledge.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/>
              <a:t>Which species is the best adapted? Write a paragraph justifying your decision.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19C2EB-C40D-AAC5-6610-DBF545AA3D8B}"/>
              </a:ext>
            </a:extLst>
          </p:cNvPr>
          <p:cNvSpPr txBox="1"/>
          <p:nvPr/>
        </p:nvSpPr>
        <p:spPr>
          <a:xfrm>
            <a:off x="0" y="-13505"/>
            <a:ext cx="1219200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latin typeface="Calibri" panose="020F0502020204030204" pitchFamily="34" charset="0"/>
              </a:rPr>
              <a:t> How have plants and animals adapted to the desert?</a:t>
            </a:r>
          </a:p>
        </p:txBody>
      </p:sp>
    </p:spTree>
    <p:extLst>
      <p:ext uri="{BB962C8B-B14F-4D97-AF65-F5344CB8AC3E}">
        <p14:creationId xmlns:p14="http://schemas.microsoft.com/office/powerpoint/2010/main" val="1899608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ak National Academy v2">
  <a:themeElements>
    <a:clrScheme name="Simple Light">
      <a:dk1>
        <a:srgbClr val="65BE4B"/>
      </a:dk1>
      <a:lt1>
        <a:srgbClr val="FFFFFF"/>
      </a:lt1>
      <a:dk2>
        <a:srgbClr val="434343"/>
      </a:dk2>
      <a:lt2>
        <a:srgbClr val="D2D2D7"/>
      </a:lt2>
      <a:accent1>
        <a:srgbClr val="008237"/>
      </a:accent1>
      <a:accent2>
        <a:srgbClr val="46C7E1"/>
      </a:accent2>
      <a:accent3>
        <a:srgbClr val="00468C"/>
      </a:accent3>
      <a:accent4>
        <a:srgbClr val="786EC8"/>
      </a:accent4>
      <a:accent5>
        <a:srgbClr val="F03C78"/>
      </a:accent5>
      <a:accent6>
        <a:srgbClr val="00968C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699</Words>
  <Application>Microsoft Office PowerPoint</Application>
  <PresentationFormat>Widescreen</PresentationFormat>
  <Paragraphs>77</Paragraphs>
  <Slides>13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Calibri Light</vt:lpstr>
      <vt:lpstr>KG Red Hands</vt:lpstr>
      <vt:lpstr>Montserrat</vt:lpstr>
      <vt:lpstr>Montserrat Medium</vt:lpstr>
      <vt:lpstr>Montserrat SemiBold</vt:lpstr>
      <vt:lpstr>Office Theme</vt:lpstr>
      <vt:lpstr>Oak National Academy v2</vt:lpstr>
      <vt:lpstr>1_Office Theme</vt:lpstr>
      <vt:lpstr>LO: To explain the location, climate and adaptations of hot deserts</vt:lpstr>
      <vt:lpstr>PowerPoint Presentation</vt:lpstr>
      <vt:lpstr>PowerPoint Presentation</vt:lpstr>
      <vt:lpstr>PowerPoint Presentation</vt:lpstr>
      <vt:lpstr>RETRIEVAL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LO: To explain the location, climate and adaptations of hot deserts</dc:title>
  <dc:creator>Niall Carton</dc:creator>
  <cp:lastModifiedBy>Niall Carton</cp:lastModifiedBy>
  <cp:revision>2</cp:revision>
  <dcterms:created xsi:type="dcterms:W3CDTF">2022-11-06T16:59:25Z</dcterms:created>
  <dcterms:modified xsi:type="dcterms:W3CDTF">2022-11-07T14:19:47Z</dcterms:modified>
</cp:coreProperties>
</file>