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744" autoAdjust="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0DE44A17-E177-403F-BCCF-08F44D8326EA}"/>
    <pc:docChg chg="modSld">
      <pc:chgData name="Niall Carton" userId="b8012f77-92ab-40a4-a023-1921f514d035" providerId="ADAL" clId="{0DE44A17-E177-403F-BCCF-08F44D8326EA}" dt="2022-11-04T09:53:22.273" v="7" actId="20577"/>
      <pc:docMkLst>
        <pc:docMk/>
      </pc:docMkLst>
      <pc:sldChg chg="modSp mod">
        <pc:chgData name="Niall Carton" userId="b8012f77-92ab-40a4-a023-1921f514d035" providerId="ADAL" clId="{0DE44A17-E177-403F-BCCF-08F44D8326EA}" dt="2022-11-04T09:53:22.273" v="7" actId="20577"/>
        <pc:sldMkLst>
          <pc:docMk/>
          <pc:sldMk cId="2060067709" sldId="259"/>
        </pc:sldMkLst>
        <pc:spChg chg="mod">
          <ac:chgData name="Niall Carton" userId="b8012f77-92ab-40a4-a023-1921f514d035" providerId="ADAL" clId="{0DE44A17-E177-403F-BCCF-08F44D8326EA}" dt="2022-11-04T09:53:22.273" v="7" actId="20577"/>
          <ac:spMkLst>
            <pc:docMk/>
            <pc:sldMk cId="2060067709" sldId="259"/>
            <ac:spMk id="2" creationId="{AEC83D25-E074-4D85-5CB7-EE114515CC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3F77-79F7-4CB7-93A2-2C4380B29EB2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DFFA6-C844-4ACB-9EF8-F79349F31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0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https://www.youtube.com/watch?v=gNr9pXqszHY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CDFFA6-C844-4ACB-9EF8-F79349F31C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01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2D25B-488B-9B0F-EA40-BC2243EC1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FDBA4-17B6-46D7-A595-E5144869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50FC5-5583-F026-D151-C9C7270C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B6D3A-1906-669A-4732-13856C40B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7E695-895D-24A7-A298-DC23E0FE6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41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5A51B-9F4C-F645-FF71-8D43CCAF3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4A9E4-FD64-2B69-DC5F-2ED1A3AC1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C1D4B-39A1-7F48-5197-2E531FB8F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9255-CBA7-5124-6F2D-1E4DDF22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A8147-A42E-CFC8-E5FE-44ABE2549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9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C62BDA-FA7E-FEAF-8542-9081F533D1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C8A6CE-DE68-497C-F2C9-E58A90B88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FB55B-AB67-F736-2A5E-6629440F9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AA120-92AF-0F7B-6EB5-A4C120E87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D708A-3F5F-4ECE-FC55-F289C8F92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52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A8023-34A4-E992-BF63-0F94E627B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702AA-06AD-EF9D-FA2F-8A8625B3D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7D6B2-4FE8-7B3A-3FCA-84B468318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3F980-15B8-A761-D2F8-D6F500A6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CEC69-BDD8-E1C1-7762-F7C368C07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62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F64BE-2F9E-5C6A-F3CD-BD884C967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2150F-1282-9293-973D-0ED413BA7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84106-C979-709D-9B2B-2CF5D3D5B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CC2B7-A697-BE04-02B7-50BE4AE99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E1E9F-415D-3C4B-A670-F140D0DB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92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1DA1A-5E8A-702C-3DA8-A7AE5B69F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6BD32-492D-183B-D63F-51BFFE3EC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C7D03-CB05-366F-CDAD-D30DFFEB3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3570CA-6124-96B5-B170-5A7346CBD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B3C37-1D2F-75F4-9547-B36D90DC8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C63348-059E-667B-96F1-CBE151E70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682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6DA0-65B0-FF17-DA53-2DE99714C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B9FBA-B601-1BC0-7F94-6E473C5F1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E8661E-405D-A8B4-9951-3360ABF3A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3EA432-E09F-B1DE-B3B8-52CE6F82A1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0FF53E-B45B-1943-AE12-8FAA956EB2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3246EE-3024-5AEB-C798-D505CACAA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9C36C6-94B1-87A0-1066-6A4A13362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866A9A-C302-0398-712F-969E0936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56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B25EC-2DFC-959A-4D12-8315273C1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707E53-A058-D2EA-A0CC-E8A276B02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04C927-1D9F-28D4-AE90-8F8515A52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3D7E0E-1E31-1C92-6EB1-69FB54A7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7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BC9B3D-F751-F377-1403-92E8E433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550637-9350-1DD1-5034-8802BD0F5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D6F60-B214-2849-6B5B-359AE342E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61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FD2E1-EB47-D7C1-FB06-141EBE724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63AC4-92BB-BD68-5159-03DA94DC3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AB7657-0749-8482-1D18-FFCE87A6B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B036CC-AFA4-0512-8FEC-2A7D66E15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9F104-4973-425C-B820-C195487FF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39139-C8F8-644F-527F-0A13469E0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42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18727-BE48-807E-D7A0-36C68757A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C73C58-C594-0D30-8BE4-115EE975F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EEC92-5BA5-78E2-FED8-244E59FDE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9D302-6C11-D091-3609-276418B94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01289-7350-A0D7-4FF7-A0C38A76B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37642-CA22-358A-38C6-759116C86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97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66DD1F-EAD7-2D6F-8F82-96A42A4FA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64512-37CC-78E3-AD9B-C6E5D27A3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8AC83-2C0F-6D3C-A457-61E8B55F7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4ED3F-0711-40AF-B8D9-9245AC9B7D4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662FC-8447-B18C-D315-E92A64FA0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CE855-0CFF-6C35-E60F-4C9A29CA9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4DD33-A310-4144-8C83-640278A9A1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7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gNr9pXqszHY?feature=oembed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AE812-9B2F-DCC7-4FE0-8AF4F51DD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55245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sz="3200" b="1" u="sng" dirty="0">
                <a:latin typeface="+mn-lt"/>
              </a:rPr>
              <a:t>Earthquake case study: Nepal, 2015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65A8C-2239-3621-9A2E-296600E3F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552451"/>
            <a:ext cx="12192000" cy="34289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l"/>
            <a:r>
              <a:rPr lang="en-GB" sz="2000" dirty="0"/>
              <a:t>LO: To explain the impacts of the Nepalese earthquake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700659B-34CA-D522-DC9D-84A0B85A6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024738"/>
              </p:ext>
            </p:extLst>
          </p:nvPr>
        </p:nvGraphicFramePr>
        <p:xfrm>
          <a:off x="1365250" y="2843741"/>
          <a:ext cx="915035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0117">
                  <a:extLst>
                    <a:ext uri="{9D8B030D-6E8A-4147-A177-3AD203B41FA5}">
                      <a16:colId xmlns:a16="http://schemas.microsoft.com/office/drawing/2014/main" val="2451567906"/>
                    </a:ext>
                  </a:extLst>
                </a:gridCol>
                <a:gridCol w="3050117">
                  <a:extLst>
                    <a:ext uri="{9D8B030D-6E8A-4147-A177-3AD203B41FA5}">
                      <a16:colId xmlns:a16="http://schemas.microsoft.com/office/drawing/2014/main" val="717695482"/>
                    </a:ext>
                  </a:extLst>
                </a:gridCol>
                <a:gridCol w="3050117">
                  <a:extLst>
                    <a:ext uri="{9D8B030D-6E8A-4147-A177-3AD203B41FA5}">
                      <a16:colId xmlns:a16="http://schemas.microsoft.com/office/drawing/2014/main" val="21909413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At a destructive plate boundary, plates are moving apart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Most volcanoes are found along the Ring of Fire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Continental crust is heavier than oceanic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233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Mountains are formed at a collision plate boundary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The focus of an earthquake is above ground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tx1"/>
                          </a:solidFill>
                        </a:rPr>
                        <a:t>The inner core is the hottest layer of the Earth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56825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83E836-9389-C1EE-C1B2-73A237C70A7F}"/>
              </a:ext>
            </a:extLst>
          </p:cNvPr>
          <p:cNvSpPr txBox="1"/>
          <p:nvPr/>
        </p:nvSpPr>
        <p:spPr>
          <a:xfrm>
            <a:off x="2657474" y="1447800"/>
            <a:ext cx="5353051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/>
              <a:t>Three of these statements are incorrect.</a:t>
            </a:r>
          </a:p>
          <a:p>
            <a:r>
              <a:rPr lang="en-GB" sz="2200" dirty="0"/>
              <a:t>Write them in your book so they are correct!</a:t>
            </a:r>
          </a:p>
        </p:txBody>
      </p:sp>
    </p:spTree>
    <p:extLst>
      <p:ext uri="{BB962C8B-B14F-4D97-AF65-F5344CB8AC3E}">
        <p14:creationId xmlns:p14="http://schemas.microsoft.com/office/powerpoint/2010/main" val="743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pal Maps &amp; Facts - World Atlas">
            <a:extLst>
              <a:ext uri="{FF2B5EF4-FFF2-40B4-BE49-F238E27FC236}">
                <a16:creationId xmlns:a16="http://schemas.microsoft.com/office/drawing/2014/main" id="{DA0E60F6-CC02-D3B0-A9AB-A00CF66DE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181" y="758795"/>
            <a:ext cx="3251995" cy="354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ysical Map of Nepal showing state boundaries, relief, Mount Everest, major rivers, important cities, extreme points, and national parks.">
            <a:extLst>
              <a:ext uri="{FF2B5EF4-FFF2-40B4-BE49-F238E27FC236}">
                <a16:creationId xmlns:a16="http://schemas.microsoft.com/office/drawing/2014/main" id="{B1AD0979-3C1A-1FB9-2C67-D723ADBAE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259" y="758795"/>
            <a:ext cx="5244086" cy="572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C83D25-E074-4D85-5CB7-EE114515CCB8}"/>
              </a:ext>
            </a:extLst>
          </p:cNvPr>
          <p:cNvSpPr txBox="1"/>
          <p:nvPr/>
        </p:nvSpPr>
        <p:spPr>
          <a:xfrm>
            <a:off x="123824" y="866775"/>
            <a:ext cx="3152775" cy="5509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dirty="0"/>
              <a:t>1.  Describe the location of Nepal.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Continent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Bordering countries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Capital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200" dirty="0"/>
              <a:t>Compass points</a:t>
            </a:r>
          </a:p>
          <a:p>
            <a:endParaRPr lang="en-GB" sz="2200" dirty="0"/>
          </a:p>
          <a:p>
            <a:r>
              <a:rPr lang="en-GB" sz="2200" dirty="0"/>
              <a:t>2. The Himalayas mountain range is in Nepal. What clue does this give you about the type of plate boundary?</a:t>
            </a:r>
          </a:p>
          <a:p>
            <a:endParaRPr lang="en-GB" sz="2200" dirty="0"/>
          </a:p>
          <a:p>
            <a:r>
              <a:rPr lang="en-GB" sz="2200" dirty="0"/>
              <a:t>3. Explain how earthquakes are caused at this boundary.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8702C9-A16B-779B-4C21-8A6D1C5EB730}"/>
              </a:ext>
            </a:extLst>
          </p:cNvPr>
          <p:cNvSpPr txBox="1"/>
          <p:nvPr/>
        </p:nvSpPr>
        <p:spPr>
          <a:xfrm>
            <a:off x="0" y="0"/>
            <a:ext cx="12192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Where is Nepal?</a:t>
            </a:r>
          </a:p>
        </p:txBody>
      </p:sp>
    </p:spTree>
    <p:extLst>
      <p:ext uri="{BB962C8B-B14F-4D97-AF65-F5344CB8AC3E}">
        <p14:creationId xmlns:p14="http://schemas.microsoft.com/office/powerpoint/2010/main" val="206006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title="Nepal earthquake 2015: one year on">
            <a:hlinkClick r:id="" action="ppaction://media"/>
            <a:extLst>
              <a:ext uri="{FF2B5EF4-FFF2-40B4-BE49-F238E27FC236}">
                <a16:creationId xmlns:a16="http://schemas.microsoft.com/office/drawing/2014/main" id="{9A2D7610-A1BF-5C2C-1B36-F6E650D1685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269097"/>
            <a:ext cx="12192000" cy="658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8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5728D5-E5E4-C1FE-B284-D7296094A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670090" y="-572474"/>
            <a:ext cx="6857999" cy="80029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93A529-4641-6C3C-4643-FBAA9380E070}"/>
              </a:ext>
            </a:extLst>
          </p:cNvPr>
          <p:cNvSpPr txBox="1"/>
          <p:nvPr/>
        </p:nvSpPr>
        <p:spPr>
          <a:xfrm>
            <a:off x="167637" y="857488"/>
            <a:ext cx="3838576" cy="5509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200" dirty="0"/>
              <a:t>Look back in your books. Which plates are moving together?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/>
              <a:t>What direction is Kathmandu from the epicentre?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/>
              <a:t>What level of shaking did Kathmandu experience?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dirty="0"/>
              <a:t>What level of shaking Mt Everest experience?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200" i="1" dirty="0"/>
              <a:t>Nepal was the only country to experience significant shaking</a:t>
            </a:r>
            <a:r>
              <a:rPr lang="en-GB" sz="2200" dirty="0"/>
              <a:t>. Use the map to explain if you agree or disagree with this statement.</a:t>
            </a:r>
          </a:p>
        </p:txBody>
      </p:sp>
    </p:spTree>
    <p:extLst>
      <p:ext uri="{BB962C8B-B14F-4D97-AF65-F5344CB8AC3E}">
        <p14:creationId xmlns:p14="http://schemas.microsoft.com/office/powerpoint/2010/main" val="1167470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E768DA-B5C9-410A-32A2-50E617F35C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612"/>
          <a:stretch/>
        </p:blipFill>
        <p:spPr>
          <a:xfrm rot="16200000">
            <a:off x="3214391" y="-2120799"/>
            <a:ext cx="5749372" cy="12205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9CC09C-1069-B29A-6220-C5DCC3A9AB0D}"/>
              </a:ext>
            </a:extLst>
          </p:cNvPr>
          <p:cNvSpPr txBox="1"/>
          <p:nvPr/>
        </p:nvSpPr>
        <p:spPr>
          <a:xfrm>
            <a:off x="0" y="0"/>
            <a:ext cx="5791200" cy="101566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1. Categorise the impacts: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Social, economic and environmental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Primary and secondary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545A3A-1BF4-FA5E-853C-75419E844C9A}"/>
              </a:ext>
            </a:extLst>
          </p:cNvPr>
          <p:cNvSpPr txBox="1"/>
          <p:nvPr/>
        </p:nvSpPr>
        <p:spPr>
          <a:xfrm>
            <a:off x="6400802" y="0"/>
            <a:ext cx="5791200" cy="1015663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2. Rank the impacts: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1 = most severe, 8 = least severe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Justify your choices for 1 and 8.</a:t>
            </a:r>
          </a:p>
        </p:txBody>
      </p:sp>
    </p:spTree>
    <p:extLst>
      <p:ext uri="{BB962C8B-B14F-4D97-AF65-F5344CB8AC3E}">
        <p14:creationId xmlns:p14="http://schemas.microsoft.com/office/powerpoint/2010/main" val="3597613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248</Words>
  <Application>Microsoft Office PowerPoint</Application>
  <PresentationFormat>Widescreen</PresentationFormat>
  <Paragraphs>33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Earthquake case study: Nepal, 2015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case study: Nepal, 2015</dc:title>
  <dc:creator>Niall Carton</dc:creator>
  <cp:lastModifiedBy>Niall Carton</cp:lastModifiedBy>
  <cp:revision>1</cp:revision>
  <dcterms:created xsi:type="dcterms:W3CDTF">2022-11-03T10:18:25Z</dcterms:created>
  <dcterms:modified xsi:type="dcterms:W3CDTF">2022-11-04T09:53:27Z</dcterms:modified>
</cp:coreProperties>
</file>