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9" r:id="rId5"/>
    <p:sldId id="258" r:id="rId6"/>
    <p:sldId id="260" r:id="rId7"/>
    <p:sldId id="263"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09E00F-B74B-425B-8E11-73FC053B63A5}" v="5" dt="2022-09-14T09:37:31.6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9409E00F-B74B-425B-8E11-73FC053B63A5}"/>
    <pc:docChg chg="undo custSel addSld delSld modSld">
      <pc:chgData name="Niall Carton" userId="b8012f77-92ab-40a4-a023-1921f514d035" providerId="ADAL" clId="{9409E00F-B74B-425B-8E11-73FC053B63A5}" dt="2022-09-15T10:13:51.065" v="741" actId="207"/>
      <pc:docMkLst>
        <pc:docMk/>
      </pc:docMkLst>
      <pc:sldChg chg="addSp delSp modSp mod">
        <pc:chgData name="Niall Carton" userId="b8012f77-92ab-40a4-a023-1921f514d035" providerId="ADAL" clId="{9409E00F-B74B-425B-8E11-73FC053B63A5}" dt="2022-09-14T09:58:16.532" v="707" actId="14100"/>
        <pc:sldMkLst>
          <pc:docMk/>
          <pc:sldMk cId="793506641" sldId="256"/>
        </pc:sldMkLst>
        <pc:spChg chg="del">
          <ac:chgData name="Niall Carton" userId="b8012f77-92ab-40a4-a023-1921f514d035" providerId="ADAL" clId="{9409E00F-B74B-425B-8E11-73FC053B63A5}" dt="2022-09-14T09:58:07.824" v="703" actId="478"/>
          <ac:spMkLst>
            <pc:docMk/>
            <pc:sldMk cId="793506641" sldId="256"/>
            <ac:spMk id="9" creationId="{FE471DBE-AF46-0B55-852C-A84DD7051AF2}"/>
          </ac:spMkLst>
        </pc:spChg>
        <pc:spChg chg="del">
          <ac:chgData name="Niall Carton" userId="b8012f77-92ab-40a4-a023-1921f514d035" providerId="ADAL" clId="{9409E00F-B74B-425B-8E11-73FC053B63A5}" dt="2022-09-14T09:58:07.824" v="703" actId="478"/>
          <ac:spMkLst>
            <pc:docMk/>
            <pc:sldMk cId="793506641" sldId="256"/>
            <ac:spMk id="11" creationId="{E4792EAB-5F4E-B435-F4D1-DA1B33EE4C55}"/>
          </ac:spMkLst>
        </pc:spChg>
        <pc:spChg chg="del">
          <ac:chgData name="Niall Carton" userId="b8012f77-92ab-40a4-a023-1921f514d035" providerId="ADAL" clId="{9409E00F-B74B-425B-8E11-73FC053B63A5}" dt="2022-09-14T09:58:07.824" v="703" actId="478"/>
          <ac:spMkLst>
            <pc:docMk/>
            <pc:sldMk cId="793506641" sldId="256"/>
            <ac:spMk id="13" creationId="{F918BFA4-73A8-4143-F37A-3A194FDCCF3C}"/>
          </ac:spMkLst>
        </pc:spChg>
        <pc:spChg chg="del">
          <ac:chgData name="Niall Carton" userId="b8012f77-92ab-40a4-a023-1921f514d035" providerId="ADAL" clId="{9409E00F-B74B-425B-8E11-73FC053B63A5}" dt="2022-09-14T09:58:07.824" v="703" actId="478"/>
          <ac:spMkLst>
            <pc:docMk/>
            <pc:sldMk cId="793506641" sldId="256"/>
            <ac:spMk id="15" creationId="{7B5068EE-4F44-9EA4-FD0F-11408E8494B5}"/>
          </ac:spMkLst>
        </pc:spChg>
        <pc:spChg chg="del">
          <ac:chgData name="Niall Carton" userId="b8012f77-92ab-40a4-a023-1921f514d035" providerId="ADAL" clId="{9409E00F-B74B-425B-8E11-73FC053B63A5}" dt="2022-09-14T09:58:07.824" v="703" actId="478"/>
          <ac:spMkLst>
            <pc:docMk/>
            <pc:sldMk cId="793506641" sldId="256"/>
            <ac:spMk id="17" creationId="{73CB6967-0A9E-9C92-36B4-EB8571A6C011}"/>
          </ac:spMkLst>
        </pc:spChg>
        <pc:spChg chg="del">
          <ac:chgData name="Niall Carton" userId="b8012f77-92ab-40a4-a023-1921f514d035" providerId="ADAL" clId="{9409E00F-B74B-425B-8E11-73FC053B63A5}" dt="2022-09-14T09:58:07.824" v="703" actId="478"/>
          <ac:spMkLst>
            <pc:docMk/>
            <pc:sldMk cId="793506641" sldId="256"/>
            <ac:spMk id="19" creationId="{2B35C8C6-7ACA-5811-A65E-3D07288BF53A}"/>
          </ac:spMkLst>
        </pc:spChg>
        <pc:spChg chg="mod">
          <ac:chgData name="Niall Carton" userId="b8012f77-92ab-40a4-a023-1921f514d035" providerId="ADAL" clId="{9409E00F-B74B-425B-8E11-73FC053B63A5}" dt="2022-09-14T09:34:16.055" v="367" actId="20577"/>
          <ac:spMkLst>
            <pc:docMk/>
            <pc:sldMk cId="793506641" sldId="256"/>
            <ac:spMk id="21" creationId="{2F8258E2-5B00-31CE-6D43-F582A233E481}"/>
          </ac:spMkLst>
        </pc:spChg>
        <pc:picChg chg="add mod">
          <ac:chgData name="Niall Carton" userId="b8012f77-92ab-40a4-a023-1921f514d035" providerId="ADAL" clId="{9409E00F-B74B-425B-8E11-73FC053B63A5}" dt="2022-09-14T09:58:16.532" v="707" actId="14100"/>
          <ac:picMkLst>
            <pc:docMk/>
            <pc:sldMk cId="793506641" sldId="256"/>
            <ac:picMk id="6" creationId="{04074C28-4686-272E-6E7C-D42A0D5CBF74}"/>
          </ac:picMkLst>
        </pc:picChg>
        <pc:picChg chg="del">
          <ac:chgData name="Niall Carton" userId="b8012f77-92ab-40a4-a023-1921f514d035" providerId="ADAL" clId="{9409E00F-B74B-425B-8E11-73FC053B63A5}" dt="2022-09-14T09:58:07.824" v="703" actId="478"/>
          <ac:picMkLst>
            <pc:docMk/>
            <pc:sldMk cId="793506641" sldId="256"/>
            <ac:picMk id="7" creationId="{D4E13222-9747-D6F0-74F9-047C5DBD3656}"/>
          </ac:picMkLst>
        </pc:picChg>
      </pc:sldChg>
      <pc:sldChg chg="modSp mod">
        <pc:chgData name="Niall Carton" userId="b8012f77-92ab-40a4-a023-1921f514d035" providerId="ADAL" clId="{9409E00F-B74B-425B-8E11-73FC053B63A5}" dt="2022-09-14T10:15:34.731" v="727" actId="20577"/>
        <pc:sldMkLst>
          <pc:docMk/>
          <pc:sldMk cId="45981141" sldId="257"/>
        </pc:sldMkLst>
        <pc:spChg chg="mod">
          <ac:chgData name="Niall Carton" userId="b8012f77-92ab-40a4-a023-1921f514d035" providerId="ADAL" clId="{9409E00F-B74B-425B-8E11-73FC053B63A5}" dt="2022-09-14T09:39:13.414" v="702" actId="1076"/>
          <ac:spMkLst>
            <pc:docMk/>
            <pc:sldMk cId="45981141" sldId="257"/>
            <ac:spMk id="2" creationId="{E3CC3F12-7CF8-C500-2456-BE73BAD16D9E}"/>
          </ac:spMkLst>
        </pc:spChg>
        <pc:spChg chg="mod">
          <ac:chgData name="Niall Carton" userId="b8012f77-92ab-40a4-a023-1921f514d035" providerId="ADAL" clId="{9409E00F-B74B-425B-8E11-73FC053B63A5}" dt="2022-09-14T10:15:34.731" v="727" actId="20577"/>
          <ac:spMkLst>
            <pc:docMk/>
            <pc:sldMk cId="45981141" sldId="257"/>
            <ac:spMk id="3" creationId="{1D02E400-355A-6223-BD09-A059005517A9}"/>
          </ac:spMkLst>
        </pc:spChg>
        <pc:spChg chg="mod">
          <ac:chgData name="Niall Carton" userId="b8012f77-92ab-40a4-a023-1921f514d035" providerId="ADAL" clId="{9409E00F-B74B-425B-8E11-73FC053B63A5}" dt="2022-09-14T09:39:13.414" v="702" actId="1076"/>
          <ac:spMkLst>
            <pc:docMk/>
            <pc:sldMk cId="45981141" sldId="257"/>
            <ac:spMk id="4" creationId="{FD020703-6608-B125-8862-B3DDE3EAEB35}"/>
          </ac:spMkLst>
        </pc:spChg>
        <pc:spChg chg="mod">
          <ac:chgData name="Niall Carton" userId="b8012f77-92ab-40a4-a023-1921f514d035" providerId="ADAL" clId="{9409E00F-B74B-425B-8E11-73FC053B63A5}" dt="2022-09-14T09:39:13.414" v="702" actId="1076"/>
          <ac:spMkLst>
            <pc:docMk/>
            <pc:sldMk cId="45981141" sldId="257"/>
            <ac:spMk id="6" creationId="{38F8C393-857E-10E2-AC7E-3F2285658827}"/>
          </ac:spMkLst>
        </pc:spChg>
        <pc:spChg chg="mod">
          <ac:chgData name="Niall Carton" userId="b8012f77-92ab-40a4-a023-1921f514d035" providerId="ADAL" clId="{9409E00F-B74B-425B-8E11-73FC053B63A5}" dt="2022-09-14T09:39:13.414" v="702" actId="1076"/>
          <ac:spMkLst>
            <pc:docMk/>
            <pc:sldMk cId="45981141" sldId="257"/>
            <ac:spMk id="8" creationId="{C77BD888-7273-BEBF-CFC0-62EB61F1ADFF}"/>
          </ac:spMkLst>
        </pc:spChg>
        <pc:spChg chg="mod">
          <ac:chgData name="Niall Carton" userId="b8012f77-92ab-40a4-a023-1921f514d035" providerId="ADAL" clId="{9409E00F-B74B-425B-8E11-73FC053B63A5}" dt="2022-09-14T09:39:13.414" v="702" actId="1076"/>
          <ac:spMkLst>
            <pc:docMk/>
            <pc:sldMk cId="45981141" sldId="257"/>
            <ac:spMk id="9" creationId="{D30AC109-FFA8-86DE-33BD-DD37D1942D7A}"/>
          </ac:spMkLst>
        </pc:spChg>
        <pc:spChg chg="mod">
          <ac:chgData name="Niall Carton" userId="b8012f77-92ab-40a4-a023-1921f514d035" providerId="ADAL" clId="{9409E00F-B74B-425B-8E11-73FC053B63A5}" dt="2022-09-14T09:39:13.414" v="702" actId="1076"/>
          <ac:spMkLst>
            <pc:docMk/>
            <pc:sldMk cId="45981141" sldId="257"/>
            <ac:spMk id="11" creationId="{9454CED9-4915-6BB7-09B0-A33631F300AE}"/>
          </ac:spMkLst>
        </pc:spChg>
        <pc:spChg chg="mod">
          <ac:chgData name="Niall Carton" userId="b8012f77-92ab-40a4-a023-1921f514d035" providerId="ADAL" clId="{9409E00F-B74B-425B-8E11-73FC053B63A5}" dt="2022-09-14T09:39:13.414" v="702" actId="1076"/>
          <ac:spMkLst>
            <pc:docMk/>
            <pc:sldMk cId="45981141" sldId="257"/>
            <ac:spMk id="13" creationId="{26899985-4C88-2DEB-6B93-1DB45154686E}"/>
          </ac:spMkLst>
        </pc:spChg>
        <pc:spChg chg="mod">
          <ac:chgData name="Niall Carton" userId="b8012f77-92ab-40a4-a023-1921f514d035" providerId="ADAL" clId="{9409E00F-B74B-425B-8E11-73FC053B63A5}" dt="2022-09-14T10:10:41.354" v="710" actId="14100"/>
          <ac:spMkLst>
            <pc:docMk/>
            <pc:sldMk cId="45981141" sldId="257"/>
            <ac:spMk id="14" creationId="{4A5DD493-B93F-5001-59F6-558DFC97B774}"/>
          </ac:spMkLst>
        </pc:spChg>
        <pc:spChg chg="mod">
          <ac:chgData name="Niall Carton" userId="b8012f77-92ab-40a4-a023-1921f514d035" providerId="ADAL" clId="{9409E00F-B74B-425B-8E11-73FC053B63A5}" dt="2022-09-14T10:10:49.714" v="712" actId="1076"/>
          <ac:spMkLst>
            <pc:docMk/>
            <pc:sldMk cId="45981141" sldId="257"/>
            <ac:spMk id="16" creationId="{F202BBB1-0A43-AA2D-A0F7-5CB505E6BC39}"/>
          </ac:spMkLst>
        </pc:spChg>
        <pc:spChg chg="mod">
          <ac:chgData name="Niall Carton" userId="b8012f77-92ab-40a4-a023-1921f514d035" providerId="ADAL" clId="{9409E00F-B74B-425B-8E11-73FC053B63A5}" dt="2022-09-14T10:10:45.601" v="711" actId="14100"/>
          <ac:spMkLst>
            <pc:docMk/>
            <pc:sldMk cId="45981141" sldId="257"/>
            <ac:spMk id="18" creationId="{D3282CB5-4A62-CD06-9526-CCF33F113100}"/>
          </ac:spMkLst>
        </pc:spChg>
        <pc:spChg chg="mod">
          <ac:chgData name="Niall Carton" userId="b8012f77-92ab-40a4-a023-1921f514d035" providerId="ADAL" clId="{9409E00F-B74B-425B-8E11-73FC053B63A5}" dt="2022-09-14T10:10:32.417" v="708" actId="403"/>
          <ac:spMkLst>
            <pc:docMk/>
            <pc:sldMk cId="45981141" sldId="257"/>
            <ac:spMk id="20" creationId="{C9FC7066-803D-A5A0-EAFF-A4BB0B691649}"/>
          </ac:spMkLst>
        </pc:spChg>
        <pc:spChg chg="mod">
          <ac:chgData name="Niall Carton" userId="b8012f77-92ab-40a4-a023-1921f514d035" providerId="ADAL" clId="{9409E00F-B74B-425B-8E11-73FC053B63A5}" dt="2022-09-14T10:11:11.243" v="717" actId="14100"/>
          <ac:spMkLst>
            <pc:docMk/>
            <pc:sldMk cId="45981141" sldId="257"/>
            <ac:spMk id="21" creationId="{C3C150EC-C879-DE78-5C56-3D5320808788}"/>
          </ac:spMkLst>
        </pc:spChg>
        <pc:spChg chg="mod">
          <ac:chgData name="Niall Carton" userId="b8012f77-92ab-40a4-a023-1921f514d035" providerId="ADAL" clId="{9409E00F-B74B-425B-8E11-73FC053B63A5}" dt="2022-09-14T10:11:03.950" v="714" actId="255"/>
          <ac:spMkLst>
            <pc:docMk/>
            <pc:sldMk cId="45981141" sldId="257"/>
            <ac:spMk id="23" creationId="{52C80CD0-39C8-9950-DC2D-BBB153E34A4F}"/>
          </ac:spMkLst>
        </pc:spChg>
        <pc:spChg chg="mod">
          <ac:chgData name="Niall Carton" userId="b8012f77-92ab-40a4-a023-1921f514d035" providerId="ADAL" clId="{9409E00F-B74B-425B-8E11-73FC053B63A5}" dt="2022-09-14T10:11:18.363" v="719" actId="1076"/>
          <ac:spMkLst>
            <pc:docMk/>
            <pc:sldMk cId="45981141" sldId="257"/>
            <ac:spMk id="25" creationId="{2904B6E1-76BC-407B-6B60-00A61E9DCBB8}"/>
          </ac:spMkLst>
        </pc:spChg>
        <pc:spChg chg="mod">
          <ac:chgData name="Niall Carton" userId="b8012f77-92ab-40a4-a023-1921f514d035" providerId="ADAL" clId="{9409E00F-B74B-425B-8E11-73FC053B63A5}" dt="2022-09-14T10:11:15.948" v="718" actId="1076"/>
          <ac:spMkLst>
            <pc:docMk/>
            <pc:sldMk cId="45981141" sldId="257"/>
            <ac:spMk id="27" creationId="{025DCAEC-B380-243C-F427-C4F8E9795F19}"/>
          </ac:spMkLst>
        </pc:spChg>
      </pc:sldChg>
      <pc:sldChg chg="addSp delSp modSp mod">
        <pc:chgData name="Niall Carton" userId="b8012f77-92ab-40a4-a023-1921f514d035" providerId="ADAL" clId="{9409E00F-B74B-425B-8E11-73FC053B63A5}" dt="2022-09-14T10:38:32.872" v="733" actId="1076"/>
        <pc:sldMkLst>
          <pc:docMk/>
          <pc:sldMk cId="2561599807" sldId="258"/>
        </pc:sldMkLst>
        <pc:spChg chg="mod">
          <ac:chgData name="Niall Carton" userId="b8012f77-92ab-40a4-a023-1921f514d035" providerId="ADAL" clId="{9409E00F-B74B-425B-8E11-73FC053B63A5}" dt="2022-09-14T10:38:18.659" v="730" actId="255"/>
          <ac:spMkLst>
            <pc:docMk/>
            <pc:sldMk cId="2561599807" sldId="258"/>
            <ac:spMk id="7" creationId="{3E651E32-2293-7B84-A264-B8623D9F8CFB}"/>
          </ac:spMkLst>
        </pc:spChg>
        <pc:spChg chg="add del">
          <ac:chgData name="Niall Carton" userId="b8012f77-92ab-40a4-a023-1921f514d035" providerId="ADAL" clId="{9409E00F-B74B-425B-8E11-73FC053B63A5}" dt="2022-09-14T07:17:20.376" v="1" actId="478"/>
          <ac:spMkLst>
            <pc:docMk/>
            <pc:sldMk cId="2561599807" sldId="258"/>
            <ac:spMk id="13" creationId="{24B1E24A-7486-FD8D-AAB2-B34A1A745CCF}"/>
          </ac:spMkLst>
        </pc:spChg>
        <pc:spChg chg="mod">
          <ac:chgData name="Niall Carton" userId="b8012f77-92ab-40a4-a023-1921f514d035" providerId="ADAL" clId="{9409E00F-B74B-425B-8E11-73FC053B63A5}" dt="2022-09-14T10:38:32.872" v="733" actId="1076"/>
          <ac:spMkLst>
            <pc:docMk/>
            <pc:sldMk cId="2561599807" sldId="258"/>
            <ac:spMk id="19" creationId="{433544CA-5473-C3EE-898E-8529187D8DC1}"/>
          </ac:spMkLst>
        </pc:spChg>
      </pc:sldChg>
      <pc:sldChg chg="addSp delSp modSp mod">
        <pc:chgData name="Niall Carton" userId="b8012f77-92ab-40a4-a023-1921f514d035" providerId="ADAL" clId="{9409E00F-B74B-425B-8E11-73FC053B63A5}" dt="2022-09-15T10:13:51.065" v="741" actId="207"/>
        <pc:sldMkLst>
          <pc:docMk/>
          <pc:sldMk cId="1525701562" sldId="260"/>
        </pc:sldMkLst>
        <pc:spChg chg="mod">
          <ac:chgData name="Niall Carton" userId="b8012f77-92ab-40a4-a023-1921f514d035" providerId="ADAL" clId="{9409E00F-B74B-425B-8E11-73FC053B63A5}" dt="2022-09-14T09:33:14.679" v="365" actId="20577"/>
          <ac:spMkLst>
            <pc:docMk/>
            <pc:sldMk cId="1525701562" sldId="260"/>
            <ac:spMk id="2" creationId="{F872E7E6-6881-01AD-BFD5-23063A2D6921}"/>
          </ac:spMkLst>
        </pc:spChg>
        <pc:spChg chg="mod">
          <ac:chgData name="Niall Carton" userId="b8012f77-92ab-40a4-a023-1921f514d035" providerId="ADAL" clId="{9409E00F-B74B-425B-8E11-73FC053B63A5}" dt="2022-09-15T10:13:51.065" v="741" actId="207"/>
          <ac:spMkLst>
            <pc:docMk/>
            <pc:sldMk cId="1525701562" sldId="260"/>
            <ac:spMk id="4" creationId="{C6BCC417-DB67-B2FB-7D6B-6178C74101F1}"/>
          </ac:spMkLst>
        </pc:spChg>
        <pc:picChg chg="del">
          <ac:chgData name="Niall Carton" userId="b8012f77-92ab-40a4-a023-1921f514d035" providerId="ADAL" clId="{9409E00F-B74B-425B-8E11-73FC053B63A5}" dt="2022-09-14T09:22:19.369" v="19" actId="21"/>
          <ac:picMkLst>
            <pc:docMk/>
            <pc:sldMk cId="1525701562" sldId="260"/>
            <ac:picMk id="5" creationId="{046176CB-BEAA-418F-EFA3-E52C8D7890F9}"/>
          </ac:picMkLst>
        </pc:picChg>
        <pc:picChg chg="add del mod">
          <ac:chgData name="Niall Carton" userId="b8012f77-92ab-40a4-a023-1921f514d035" providerId="ADAL" clId="{9409E00F-B74B-425B-8E11-73FC053B63A5}" dt="2022-09-14T09:22:03.785" v="11"/>
          <ac:picMkLst>
            <pc:docMk/>
            <pc:sldMk cId="1525701562" sldId="260"/>
            <ac:picMk id="6" creationId="{FA7B961A-7328-BC41-E81B-FCAE26CABFD6}"/>
          </ac:picMkLst>
        </pc:picChg>
        <pc:picChg chg="add mod">
          <ac:chgData name="Niall Carton" userId="b8012f77-92ab-40a4-a023-1921f514d035" providerId="ADAL" clId="{9409E00F-B74B-425B-8E11-73FC053B63A5}" dt="2022-09-14T09:23:40.616" v="194" actId="14100"/>
          <ac:picMkLst>
            <pc:docMk/>
            <pc:sldMk cId="1525701562" sldId="260"/>
            <ac:picMk id="7" creationId="{296CD395-9D91-3E0B-4783-FFFD57337569}"/>
          </ac:picMkLst>
        </pc:picChg>
      </pc:sldChg>
      <pc:sldChg chg="new del">
        <pc:chgData name="Niall Carton" userId="b8012f77-92ab-40a4-a023-1921f514d035" providerId="ADAL" clId="{9409E00F-B74B-425B-8E11-73FC053B63A5}" dt="2022-09-14T09:22:04.391" v="12" actId="680"/>
        <pc:sldMkLst>
          <pc:docMk/>
          <pc:sldMk cId="1173543526" sldId="261"/>
        </pc:sldMkLst>
      </pc:sldChg>
      <pc:sldChg chg="addSp modSp new mod">
        <pc:chgData name="Niall Carton" userId="b8012f77-92ab-40a4-a023-1921f514d035" providerId="ADAL" clId="{9409E00F-B74B-425B-8E11-73FC053B63A5}" dt="2022-09-14T09:26:46.812" v="363" actId="11"/>
        <pc:sldMkLst>
          <pc:docMk/>
          <pc:sldMk cId="2590529950" sldId="261"/>
        </pc:sldMkLst>
        <pc:spChg chg="add mod">
          <ac:chgData name="Niall Carton" userId="b8012f77-92ab-40a4-a023-1921f514d035" providerId="ADAL" clId="{9409E00F-B74B-425B-8E11-73FC053B63A5}" dt="2022-09-14T09:26:46.812" v="363" actId="11"/>
          <ac:spMkLst>
            <pc:docMk/>
            <pc:sldMk cId="2590529950" sldId="261"/>
            <ac:spMk id="3" creationId="{BCC23EE1-09A8-C5DE-5F28-5E5B5F811703}"/>
          </ac:spMkLst>
        </pc:spChg>
        <pc:picChg chg="add">
          <ac:chgData name="Niall Carton" userId="b8012f77-92ab-40a4-a023-1921f514d035" providerId="ADAL" clId="{9409E00F-B74B-425B-8E11-73FC053B63A5}" dt="2022-09-14T09:22:21.016" v="20" actId="22"/>
          <ac:picMkLst>
            <pc:docMk/>
            <pc:sldMk cId="2590529950" sldId="261"/>
            <ac:picMk id="5" creationId="{BC22A052-193B-9F18-5FAD-5BB86449C8AA}"/>
          </ac:picMkLst>
        </pc:picChg>
      </pc:sldChg>
      <pc:sldChg chg="modSp add mod">
        <pc:chgData name="Niall Carton" userId="b8012f77-92ab-40a4-a023-1921f514d035" providerId="ADAL" clId="{9409E00F-B74B-425B-8E11-73FC053B63A5}" dt="2022-09-14T09:35:24.150" v="381" actId="1076"/>
        <pc:sldMkLst>
          <pc:docMk/>
          <pc:sldMk cId="901702533" sldId="262"/>
        </pc:sldMkLst>
        <pc:spChg chg="mod">
          <ac:chgData name="Niall Carton" userId="b8012f77-92ab-40a4-a023-1921f514d035" providerId="ADAL" clId="{9409E00F-B74B-425B-8E11-73FC053B63A5}" dt="2022-09-14T09:35:24.150" v="381" actId="1076"/>
          <ac:spMkLst>
            <pc:docMk/>
            <pc:sldMk cId="901702533" sldId="262"/>
            <ac:spMk id="6" creationId="{38F8C393-857E-10E2-AC7E-3F2285658827}"/>
          </ac:spMkLst>
        </pc:spChg>
        <pc:spChg chg="mod">
          <ac:chgData name="Niall Carton" userId="b8012f77-92ab-40a4-a023-1921f514d035" providerId="ADAL" clId="{9409E00F-B74B-425B-8E11-73FC053B63A5}" dt="2022-09-14T09:34:34.460" v="369" actId="1076"/>
          <ac:spMkLst>
            <pc:docMk/>
            <pc:sldMk cId="901702533" sldId="262"/>
            <ac:spMk id="14" creationId="{4A5DD493-B93F-5001-59F6-558DFC97B774}"/>
          </ac:spMkLst>
        </pc:spChg>
        <pc:spChg chg="mod">
          <ac:chgData name="Niall Carton" userId="b8012f77-92ab-40a4-a023-1921f514d035" providerId="ADAL" clId="{9409E00F-B74B-425B-8E11-73FC053B63A5}" dt="2022-09-14T09:35:00.021" v="375" actId="1076"/>
          <ac:spMkLst>
            <pc:docMk/>
            <pc:sldMk cId="901702533" sldId="262"/>
            <ac:spMk id="16" creationId="{F202BBB1-0A43-AA2D-A0F7-5CB505E6BC39}"/>
          </ac:spMkLst>
        </pc:spChg>
        <pc:spChg chg="mod">
          <ac:chgData name="Niall Carton" userId="b8012f77-92ab-40a4-a023-1921f514d035" providerId="ADAL" clId="{9409E00F-B74B-425B-8E11-73FC053B63A5}" dt="2022-09-14T09:35:13.008" v="378" actId="1076"/>
          <ac:spMkLst>
            <pc:docMk/>
            <pc:sldMk cId="901702533" sldId="262"/>
            <ac:spMk id="18" creationId="{D3282CB5-4A62-CD06-9526-CCF33F113100}"/>
          </ac:spMkLst>
        </pc:spChg>
        <pc:spChg chg="mod">
          <ac:chgData name="Niall Carton" userId="b8012f77-92ab-40a4-a023-1921f514d035" providerId="ADAL" clId="{9409E00F-B74B-425B-8E11-73FC053B63A5}" dt="2022-09-14T09:35:09.468" v="377" actId="1076"/>
          <ac:spMkLst>
            <pc:docMk/>
            <pc:sldMk cId="901702533" sldId="262"/>
            <ac:spMk id="20" creationId="{C9FC7066-803D-A5A0-EAFF-A4BB0B691649}"/>
          </ac:spMkLst>
        </pc:spChg>
        <pc:spChg chg="mod">
          <ac:chgData name="Niall Carton" userId="b8012f77-92ab-40a4-a023-1921f514d035" providerId="ADAL" clId="{9409E00F-B74B-425B-8E11-73FC053B63A5}" dt="2022-09-14T09:34:56.047" v="374" actId="1076"/>
          <ac:spMkLst>
            <pc:docMk/>
            <pc:sldMk cId="901702533" sldId="262"/>
            <ac:spMk id="21" creationId="{C3C150EC-C879-DE78-5C56-3D5320808788}"/>
          </ac:spMkLst>
        </pc:spChg>
        <pc:spChg chg="mod">
          <ac:chgData name="Niall Carton" userId="b8012f77-92ab-40a4-a023-1921f514d035" providerId="ADAL" clId="{9409E00F-B74B-425B-8E11-73FC053B63A5}" dt="2022-09-14T09:35:20.514" v="380" actId="14100"/>
          <ac:spMkLst>
            <pc:docMk/>
            <pc:sldMk cId="901702533" sldId="262"/>
            <ac:spMk id="23" creationId="{52C80CD0-39C8-9950-DC2D-BBB153E34A4F}"/>
          </ac:spMkLst>
        </pc:spChg>
        <pc:spChg chg="mod">
          <ac:chgData name="Niall Carton" userId="b8012f77-92ab-40a4-a023-1921f514d035" providerId="ADAL" clId="{9409E00F-B74B-425B-8E11-73FC053B63A5}" dt="2022-09-14T09:34:49.658" v="373" actId="1076"/>
          <ac:spMkLst>
            <pc:docMk/>
            <pc:sldMk cId="901702533" sldId="262"/>
            <ac:spMk id="25" creationId="{2904B6E1-76BC-407B-6B60-00A61E9DCBB8}"/>
          </ac:spMkLst>
        </pc:spChg>
        <pc:spChg chg="mod">
          <ac:chgData name="Niall Carton" userId="b8012f77-92ab-40a4-a023-1921f514d035" providerId="ADAL" clId="{9409E00F-B74B-425B-8E11-73FC053B63A5}" dt="2022-09-14T09:35:06.143" v="376" actId="1076"/>
          <ac:spMkLst>
            <pc:docMk/>
            <pc:sldMk cId="901702533" sldId="262"/>
            <ac:spMk id="27" creationId="{025DCAEC-B380-243C-F427-C4F8E9795F19}"/>
          </ac:spMkLst>
        </pc:spChg>
      </pc:sldChg>
      <pc:sldChg chg="addSp modSp new mod">
        <pc:chgData name="Niall Carton" userId="b8012f77-92ab-40a4-a023-1921f514d035" providerId="ADAL" clId="{9409E00F-B74B-425B-8E11-73FC053B63A5}" dt="2022-09-14T09:38:03.724" v="576" actId="113"/>
        <pc:sldMkLst>
          <pc:docMk/>
          <pc:sldMk cId="2489042394" sldId="263"/>
        </pc:sldMkLst>
        <pc:spChg chg="add mod">
          <ac:chgData name="Niall Carton" userId="b8012f77-92ab-40a4-a023-1921f514d035" providerId="ADAL" clId="{9409E00F-B74B-425B-8E11-73FC053B63A5}" dt="2022-09-14T09:37:40.708" v="557" actId="20577"/>
          <ac:spMkLst>
            <pc:docMk/>
            <pc:sldMk cId="2489042394" sldId="263"/>
            <ac:spMk id="3" creationId="{27EFE0C7-C91A-439E-8D54-3839EBE11DAB}"/>
          </ac:spMkLst>
        </pc:spChg>
        <pc:spChg chg="add mod">
          <ac:chgData name="Niall Carton" userId="b8012f77-92ab-40a4-a023-1921f514d035" providerId="ADAL" clId="{9409E00F-B74B-425B-8E11-73FC053B63A5}" dt="2022-09-14T09:37:26.467" v="526" actId="1076"/>
          <ac:spMkLst>
            <pc:docMk/>
            <pc:sldMk cId="2489042394" sldId="263"/>
            <ac:spMk id="4" creationId="{4CFB17A3-682A-C3B3-4899-EF9CB450FF4B}"/>
          </ac:spMkLst>
        </pc:spChg>
        <pc:spChg chg="add mod">
          <ac:chgData name="Niall Carton" userId="b8012f77-92ab-40a4-a023-1921f514d035" providerId="ADAL" clId="{9409E00F-B74B-425B-8E11-73FC053B63A5}" dt="2022-09-14T09:38:03.724" v="576" actId="113"/>
          <ac:spMkLst>
            <pc:docMk/>
            <pc:sldMk cId="2489042394" sldId="263"/>
            <ac:spMk id="5" creationId="{8B1F48C4-EA56-2ACD-8648-113F0F64BDB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E4CFA-2B12-2468-8B72-C5FC5B71A0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9E060B4-098B-15D0-FFCF-8C1A7AF900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C0F182A-3BD1-0BAD-3544-DDEDDDE1899F}"/>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82C350EA-EDF7-2D07-74E9-440539D5DE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C9B40B-28A0-2821-A46F-F1BC2C890D74}"/>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969719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805D4-E05D-DB99-3D45-D40C0A562E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A526978-81A8-F3E3-1CD9-0667CB211C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814C8-FEE5-BF57-DDCB-7CF35964847E}"/>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CBE254C0-70C3-32BC-AAC5-3DE51CF4D1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B8F3B1-AEC6-E47C-8D82-02E0976D040F}"/>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2075442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9E4C49-3462-703C-B4D3-02F4BD6FD1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55999B-CFA1-05C8-6C28-D736864DA0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BFAEE5-F95E-F1FE-4338-578705F60C85}"/>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FDF81F82-3964-BFA4-3E80-70FAC8462B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5A5978-5EFB-DCB7-2F39-38C63E2810A5}"/>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980138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AFC4-74C2-B942-372E-93585AFD20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E01E05A-9C72-4E8C-1E52-0DC6062D4C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750981-736F-49DE-08C7-8A240050DAB8}"/>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49E437B7-E302-1227-55E5-742B7E6685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A377A9-9A48-8D1F-6457-CF483D94D0E4}"/>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2902913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3C3F4-0C81-8FAF-0D5C-CB917BBF1E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166EE96-6503-C2A5-2C6E-826C665ADE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2C8EB8-FBB3-5EC2-5E67-36E8EC64DC2C}"/>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AB231C9B-1702-7B60-35E2-722CDEC3B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F6A22F-240D-25CB-24FA-D3C55B2DA24D}"/>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99690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02155-AC04-03E0-AE23-CCAC5BCD2F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A039E8B-3703-0A57-6829-40E905E55D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4B9AA4-99FB-E971-5D3E-19141407AD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3A8C0E9-6DF4-3EB9-65C6-EC0201B91AA2}"/>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6" name="Footer Placeholder 5">
            <a:extLst>
              <a:ext uri="{FF2B5EF4-FFF2-40B4-BE49-F238E27FC236}">
                <a16:creationId xmlns:a16="http://schemas.microsoft.com/office/drawing/2014/main" id="{BDB86769-E381-0257-3439-F67383274B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AC6344-77B5-93B7-259F-4F95E15210F4}"/>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48095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41D9-5611-0B7A-D725-984446A875B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44F0D2-1354-8CE8-0636-B18F39A846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340E27-2765-00BB-BAD3-3B8CC5979B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545A020-A9FE-900A-A753-9F3CC59642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7591C7-0BE4-D176-22D2-602C08B9BD3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C848D79-18A8-09CF-1835-105AFC41C571}"/>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8" name="Footer Placeholder 7">
            <a:extLst>
              <a:ext uri="{FF2B5EF4-FFF2-40B4-BE49-F238E27FC236}">
                <a16:creationId xmlns:a16="http://schemas.microsoft.com/office/drawing/2014/main" id="{06CD7305-ABD7-30A8-D801-C5519DE1114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B4802E5-00A4-AEB4-87C8-751FA250729F}"/>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2734395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F3F9A-2526-62E0-9F8F-25E8D04A78F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E760625-A5FF-CB74-C131-983DA04C8B42}"/>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4" name="Footer Placeholder 3">
            <a:extLst>
              <a:ext uri="{FF2B5EF4-FFF2-40B4-BE49-F238E27FC236}">
                <a16:creationId xmlns:a16="http://schemas.microsoft.com/office/drawing/2014/main" id="{56D2174D-E124-0DB2-3D2B-73EFDA328B9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4F2D76-BAC7-C4E8-5D6B-A87ED8FFF160}"/>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897641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EB1B6-2EE6-9C48-B7DA-F61B81420BD6}"/>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3" name="Footer Placeholder 2">
            <a:extLst>
              <a:ext uri="{FF2B5EF4-FFF2-40B4-BE49-F238E27FC236}">
                <a16:creationId xmlns:a16="http://schemas.microsoft.com/office/drawing/2014/main" id="{376DAA3E-074F-B46F-C8ED-703036B3D94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6E1D729-1884-A676-067E-5470D0354B13}"/>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1272594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5C70A-EF1F-AC41-7248-08BC13EC41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D0E5138-6ECF-F255-0850-86DEFC0CEC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B2EC1F9-0F09-2F4B-C627-15A9706FB2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C5C8BA-632D-C14F-4265-3254889F43BF}"/>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6" name="Footer Placeholder 5">
            <a:extLst>
              <a:ext uri="{FF2B5EF4-FFF2-40B4-BE49-F238E27FC236}">
                <a16:creationId xmlns:a16="http://schemas.microsoft.com/office/drawing/2014/main" id="{A57D7D2E-482B-6564-C55B-A8242F836D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76095C-8F4A-1FBE-0F98-F79B73440A31}"/>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18506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6031B-4615-AFF9-3641-FA10913224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A6959F0-7503-8DFB-4B6D-EF6573C5B4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10A4EB-959F-306F-8E1D-457BEFB9D5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AEADC7-4F2A-C719-FBAA-6F849090D855}"/>
              </a:ext>
            </a:extLst>
          </p:cNvPr>
          <p:cNvSpPr>
            <a:spLocks noGrp="1"/>
          </p:cNvSpPr>
          <p:nvPr>
            <p:ph type="dt" sz="half" idx="10"/>
          </p:nvPr>
        </p:nvSpPr>
        <p:spPr/>
        <p:txBody>
          <a:bodyPr/>
          <a:lstStyle/>
          <a:p>
            <a:fld id="{75FCD71C-1458-4E3B-80DE-FB2C12246960}" type="datetimeFigureOut">
              <a:rPr lang="en-GB" smtClean="0"/>
              <a:t>15/09/2022</a:t>
            </a:fld>
            <a:endParaRPr lang="en-GB"/>
          </a:p>
        </p:txBody>
      </p:sp>
      <p:sp>
        <p:nvSpPr>
          <p:cNvPr id="6" name="Footer Placeholder 5">
            <a:extLst>
              <a:ext uri="{FF2B5EF4-FFF2-40B4-BE49-F238E27FC236}">
                <a16:creationId xmlns:a16="http://schemas.microsoft.com/office/drawing/2014/main" id="{01D5C1EE-0D11-ACFA-2A94-F8E6EAD623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2371E49-60DE-62F4-E117-5F2138D26339}"/>
              </a:ext>
            </a:extLst>
          </p:cNvPr>
          <p:cNvSpPr>
            <a:spLocks noGrp="1"/>
          </p:cNvSpPr>
          <p:nvPr>
            <p:ph type="sldNum" sz="quarter" idx="12"/>
          </p:nvPr>
        </p:nvSpPr>
        <p:spPr/>
        <p:txBody>
          <a:bodyPr/>
          <a:lstStyle/>
          <a:p>
            <a:fld id="{2F5289EC-C113-4A25-A470-440EC5D2836E}" type="slidenum">
              <a:rPr lang="en-GB" smtClean="0"/>
              <a:t>‹#›</a:t>
            </a:fld>
            <a:endParaRPr lang="en-GB"/>
          </a:p>
        </p:txBody>
      </p:sp>
    </p:spTree>
    <p:extLst>
      <p:ext uri="{BB962C8B-B14F-4D97-AF65-F5344CB8AC3E}">
        <p14:creationId xmlns:p14="http://schemas.microsoft.com/office/powerpoint/2010/main" val="3324863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20719D-478D-9D58-29A7-0C467B57A6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EDDD72-65CF-DA43-D2C2-AD9CBE8CD7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BAB3F4-0EB1-39B2-4D54-74136427AF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CD71C-1458-4E3B-80DE-FB2C12246960}" type="datetimeFigureOut">
              <a:rPr lang="en-GB" smtClean="0"/>
              <a:t>15/09/2022</a:t>
            </a:fld>
            <a:endParaRPr lang="en-GB"/>
          </a:p>
        </p:txBody>
      </p:sp>
      <p:sp>
        <p:nvSpPr>
          <p:cNvPr id="5" name="Footer Placeholder 4">
            <a:extLst>
              <a:ext uri="{FF2B5EF4-FFF2-40B4-BE49-F238E27FC236}">
                <a16:creationId xmlns:a16="http://schemas.microsoft.com/office/drawing/2014/main" id="{1407CB9B-6C85-6482-DF43-0A746F960A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F36374-AF47-F18C-2340-755C9838AC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289EC-C113-4A25-A470-440EC5D2836E}" type="slidenum">
              <a:rPr lang="en-GB" smtClean="0"/>
              <a:t>‹#›</a:t>
            </a:fld>
            <a:endParaRPr lang="en-GB"/>
          </a:p>
        </p:txBody>
      </p:sp>
    </p:spTree>
    <p:extLst>
      <p:ext uri="{BB962C8B-B14F-4D97-AF65-F5344CB8AC3E}">
        <p14:creationId xmlns:p14="http://schemas.microsoft.com/office/powerpoint/2010/main" val="381022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D91F8-F366-8F19-DE8D-2EA98F28FA47}"/>
              </a:ext>
            </a:extLst>
          </p:cNvPr>
          <p:cNvSpPr>
            <a:spLocks noGrp="1"/>
          </p:cNvSpPr>
          <p:nvPr>
            <p:ph type="ctrTitle"/>
          </p:nvPr>
        </p:nvSpPr>
        <p:spPr>
          <a:xfrm>
            <a:off x="0" y="0"/>
            <a:ext cx="12192000" cy="538163"/>
          </a:xfrm>
          <a:solidFill>
            <a:schemeClr val="accent6">
              <a:lumMod val="40000"/>
              <a:lumOff val="60000"/>
            </a:schemeClr>
          </a:solidFill>
        </p:spPr>
        <p:txBody>
          <a:bodyPr>
            <a:normAutofit/>
          </a:bodyPr>
          <a:lstStyle/>
          <a:p>
            <a:r>
              <a:rPr lang="en-GB" sz="3200" b="1" u="sng" dirty="0">
                <a:latin typeface="+mn-lt"/>
              </a:rPr>
              <a:t>What are the main fluvial processes?</a:t>
            </a:r>
          </a:p>
        </p:txBody>
      </p:sp>
      <p:sp>
        <p:nvSpPr>
          <p:cNvPr id="3" name="Subtitle 2">
            <a:extLst>
              <a:ext uri="{FF2B5EF4-FFF2-40B4-BE49-F238E27FC236}">
                <a16:creationId xmlns:a16="http://schemas.microsoft.com/office/drawing/2014/main" id="{7E6A2972-0F7B-7060-F91E-BACD59D9B270}"/>
              </a:ext>
            </a:extLst>
          </p:cNvPr>
          <p:cNvSpPr>
            <a:spLocks noGrp="1"/>
          </p:cNvSpPr>
          <p:nvPr>
            <p:ph type="subTitle" idx="1"/>
          </p:nvPr>
        </p:nvSpPr>
        <p:spPr>
          <a:xfrm>
            <a:off x="-1" y="538164"/>
            <a:ext cx="12192000" cy="538164"/>
          </a:xfrm>
          <a:solidFill>
            <a:schemeClr val="accent2">
              <a:lumMod val="40000"/>
              <a:lumOff val="60000"/>
            </a:schemeClr>
          </a:solidFill>
        </p:spPr>
        <p:txBody>
          <a:bodyPr>
            <a:normAutofit/>
          </a:bodyPr>
          <a:lstStyle/>
          <a:p>
            <a:pPr algn="l"/>
            <a:r>
              <a:rPr lang="en-GB" dirty="0"/>
              <a:t>LO: To explain the processes of erosion, transportation and deposition in river environments.</a:t>
            </a:r>
          </a:p>
        </p:txBody>
      </p:sp>
      <p:sp>
        <p:nvSpPr>
          <p:cNvPr id="5" name="TextBox 4">
            <a:extLst>
              <a:ext uri="{FF2B5EF4-FFF2-40B4-BE49-F238E27FC236}">
                <a16:creationId xmlns:a16="http://schemas.microsoft.com/office/drawing/2014/main" id="{CC98A4CB-933B-7D9B-F1E2-1BD9FF8F547F}"/>
              </a:ext>
            </a:extLst>
          </p:cNvPr>
          <p:cNvSpPr txBox="1"/>
          <p:nvPr/>
        </p:nvSpPr>
        <p:spPr>
          <a:xfrm>
            <a:off x="-2" y="1076328"/>
            <a:ext cx="12192002" cy="830997"/>
          </a:xfrm>
          <a:prstGeom prst="rect">
            <a:avLst/>
          </a:prstGeom>
          <a:solidFill>
            <a:schemeClr val="accent5">
              <a:lumMod val="40000"/>
              <a:lumOff val="60000"/>
            </a:schemeClr>
          </a:solidFill>
        </p:spPr>
        <p:txBody>
          <a:bodyPr wrap="square">
            <a:spAutoFit/>
          </a:bodyPr>
          <a:lstStyle/>
          <a:p>
            <a:r>
              <a:rPr lang="en-GB" sz="2400" dirty="0"/>
              <a:t>THEME 1: opportunities and challenges in the physical environment and ensuring a sustainable future.</a:t>
            </a:r>
          </a:p>
        </p:txBody>
      </p:sp>
      <p:sp>
        <p:nvSpPr>
          <p:cNvPr id="21" name="TextBox 20">
            <a:extLst>
              <a:ext uri="{FF2B5EF4-FFF2-40B4-BE49-F238E27FC236}">
                <a16:creationId xmlns:a16="http://schemas.microsoft.com/office/drawing/2014/main" id="{2F8258E2-5B00-31CE-6D43-F582A233E481}"/>
              </a:ext>
            </a:extLst>
          </p:cNvPr>
          <p:cNvSpPr txBox="1"/>
          <p:nvPr/>
        </p:nvSpPr>
        <p:spPr>
          <a:xfrm>
            <a:off x="464880" y="2438048"/>
            <a:ext cx="2448272" cy="2031325"/>
          </a:xfrm>
          <a:prstGeom prst="rect">
            <a:avLst/>
          </a:prstGeom>
          <a:solidFill>
            <a:srgbClr val="FFFF00">
              <a:alpha val="50196"/>
            </a:srgbClr>
          </a:solidFill>
        </p:spPr>
        <p:txBody>
          <a:bodyPr wrap="square" rtlCol="0">
            <a:spAutoFit/>
          </a:bodyPr>
          <a:lstStyle/>
          <a:p>
            <a:r>
              <a:rPr lang="en-GB" b="1" u="sng" dirty="0"/>
              <a:t>Starter</a:t>
            </a:r>
          </a:p>
          <a:p>
            <a:pPr marL="342900" indent="-342900">
              <a:buAutoNum type="arabicPeriod"/>
            </a:pPr>
            <a:r>
              <a:rPr lang="en-GB" dirty="0"/>
              <a:t>Write the numbers 1-6 down the side of your page. Write the key word for each number. </a:t>
            </a:r>
          </a:p>
          <a:p>
            <a:pPr marL="342900" indent="-342900">
              <a:buAutoNum type="arabicPeriod"/>
            </a:pPr>
            <a:endParaRPr lang="en-GB" dirty="0"/>
          </a:p>
        </p:txBody>
      </p:sp>
      <p:pic>
        <p:nvPicPr>
          <p:cNvPr id="6" name="Picture 5">
            <a:extLst>
              <a:ext uri="{FF2B5EF4-FFF2-40B4-BE49-F238E27FC236}">
                <a16:creationId xmlns:a16="http://schemas.microsoft.com/office/drawing/2014/main" id="{04074C28-4686-272E-6E7C-D42A0D5CBF74}"/>
              </a:ext>
            </a:extLst>
          </p:cNvPr>
          <p:cNvPicPr>
            <a:picLocks noChangeAspect="1"/>
          </p:cNvPicPr>
          <p:nvPr/>
        </p:nvPicPr>
        <p:blipFill>
          <a:blip r:embed="rId2"/>
          <a:stretch>
            <a:fillRect/>
          </a:stretch>
        </p:blipFill>
        <p:spPr>
          <a:xfrm>
            <a:off x="3712255" y="1907324"/>
            <a:ext cx="5898469" cy="4887734"/>
          </a:xfrm>
          <a:prstGeom prst="rect">
            <a:avLst/>
          </a:prstGeom>
        </p:spPr>
      </p:pic>
    </p:spTree>
    <p:extLst>
      <p:ext uri="{BB962C8B-B14F-4D97-AF65-F5344CB8AC3E}">
        <p14:creationId xmlns:p14="http://schemas.microsoft.com/office/powerpoint/2010/main" val="793506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CC3F12-7CF8-C500-2456-BE73BAD16D9E}"/>
              </a:ext>
            </a:extLst>
          </p:cNvPr>
          <p:cNvSpPr txBox="1"/>
          <p:nvPr/>
        </p:nvSpPr>
        <p:spPr>
          <a:xfrm>
            <a:off x="345440" y="1179784"/>
            <a:ext cx="2052320" cy="2174240"/>
          </a:xfrm>
          <a:prstGeom prst="rect">
            <a:avLst/>
          </a:prstGeom>
          <a:noFill/>
          <a:ln w="28575">
            <a:solidFill>
              <a:schemeClr val="tx1"/>
            </a:solidFill>
          </a:ln>
        </p:spPr>
        <p:txBody>
          <a:bodyPr wrap="square" rtlCol="0">
            <a:spAutoFit/>
          </a:bodyPr>
          <a:lstStyle/>
          <a:p>
            <a:endParaRPr lang="en-GB" dirty="0"/>
          </a:p>
        </p:txBody>
      </p:sp>
      <p:sp>
        <p:nvSpPr>
          <p:cNvPr id="4" name="TextBox 3">
            <a:extLst>
              <a:ext uri="{FF2B5EF4-FFF2-40B4-BE49-F238E27FC236}">
                <a16:creationId xmlns:a16="http://schemas.microsoft.com/office/drawing/2014/main" id="{FD020703-6608-B125-8862-B3DDE3EAEB35}"/>
              </a:ext>
            </a:extLst>
          </p:cNvPr>
          <p:cNvSpPr txBox="1"/>
          <p:nvPr/>
        </p:nvSpPr>
        <p:spPr>
          <a:xfrm>
            <a:off x="3422015" y="1179784"/>
            <a:ext cx="2052320" cy="2174240"/>
          </a:xfrm>
          <a:prstGeom prst="rect">
            <a:avLst/>
          </a:prstGeom>
          <a:noFill/>
          <a:ln w="28575">
            <a:solidFill>
              <a:schemeClr val="tx1"/>
            </a:solidFill>
          </a:ln>
        </p:spPr>
        <p:txBody>
          <a:bodyPr wrap="square" rtlCol="0">
            <a:spAutoFit/>
          </a:bodyPr>
          <a:lstStyle/>
          <a:p>
            <a:endParaRPr lang="en-GB" dirty="0"/>
          </a:p>
        </p:txBody>
      </p:sp>
      <p:sp>
        <p:nvSpPr>
          <p:cNvPr id="6" name="TextBox 5">
            <a:extLst>
              <a:ext uri="{FF2B5EF4-FFF2-40B4-BE49-F238E27FC236}">
                <a16:creationId xmlns:a16="http://schemas.microsoft.com/office/drawing/2014/main" id="{38F8C393-857E-10E2-AC7E-3F2285658827}"/>
              </a:ext>
            </a:extLst>
          </p:cNvPr>
          <p:cNvSpPr txBox="1"/>
          <p:nvPr/>
        </p:nvSpPr>
        <p:spPr>
          <a:xfrm>
            <a:off x="6308090" y="1179784"/>
            <a:ext cx="2052320" cy="2174240"/>
          </a:xfrm>
          <a:prstGeom prst="rect">
            <a:avLst/>
          </a:prstGeom>
          <a:noFill/>
          <a:ln w="28575">
            <a:solidFill>
              <a:schemeClr val="tx1"/>
            </a:solidFill>
          </a:ln>
        </p:spPr>
        <p:txBody>
          <a:bodyPr wrap="square" rtlCol="0">
            <a:spAutoFit/>
          </a:bodyPr>
          <a:lstStyle/>
          <a:p>
            <a:endParaRPr lang="en-GB" dirty="0"/>
          </a:p>
        </p:txBody>
      </p:sp>
      <p:sp>
        <p:nvSpPr>
          <p:cNvPr id="8" name="TextBox 7">
            <a:extLst>
              <a:ext uri="{FF2B5EF4-FFF2-40B4-BE49-F238E27FC236}">
                <a16:creationId xmlns:a16="http://schemas.microsoft.com/office/drawing/2014/main" id="{C77BD888-7273-BEBF-CFC0-62EB61F1ADFF}"/>
              </a:ext>
            </a:extLst>
          </p:cNvPr>
          <p:cNvSpPr txBox="1"/>
          <p:nvPr/>
        </p:nvSpPr>
        <p:spPr>
          <a:xfrm>
            <a:off x="9441815" y="1179784"/>
            <a:ext cx="2052320" cy="2174240"/>
          </a:xfrm>
          <a:prstGeom prst="rect">
            <a:avLst/>
          </a:prstGeom>
          <a:noFill/>
          <a:ln w="28575">
            <a:solidFill>
              <a:schemeClr val="tx1"/>
            </a:solidFill>
          </a:ln>
        </p:spPr>
        <p:txBody>
          <a:bodyPr wrap="square" rtlCol="0">
            <a:spAutoFit/>
          </a:bodyPr>
          <a:lstStyle/>
          <a:p>
            <a:endParaRPr lang="en-GB" dirty="0"/>
          </a:p>
        </p:txBody>
      </p:sp>
      <p:sp>
        <p:nvSpPr>
          <p:cNvPr id="9" name="Arrow: Right 8">
            <a:extLst>
              <a:ext uri="{FF2B5EF4-FFF2-40B4-BE49-F238E27FC236}">
                <a16:creationId xmlns:a16="http://schemas.microsoft.com/office/drawing/2014/main" id="{D30AC109-FFA8-86DE-33BD-DD37D1942D7A}"/>
              </a:ext>
            </a:extLst>
          </p:cNvPr>
          <p:cNvSpPr/>
          <p:nvPr/>
        </p:nvSpPr>
        <p:spPr>
          <a:xfrm>
            <a:off x="2590800" y="1946864"/>
            <a:ext cx="640715"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9454CED9-4915-6BB7-09B0-A33631F300AE}"/>
              </a:ext>
            </a:extLst>
          </p:cNvPr>
          <p:cNvSpPr/>
          <p:nvPr/>
        </p:nvSpPr>
        <p:spPr>
          <a:xfrm>
            <a:off x="5584190" y="1937339"/>
            <a:ext cx="571500"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26899985-4C88-2DEB-6B93-1DB45154686E}"/>
              </a:ext>
            </a:extLst>
          </p:cNvPr>
          <p:cNvSpPr/>
          <p:nvPr/>
        </p:nvSpPr>
        <p:spPr>
          <a:xfrm>
            <a:off x="8644255" y="1946864"/>
            <a:ext cx="571500"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4A5DD493-B93F-5001-59F6-558DFC97B774}"/>
              </a:ext>
            </a:extLst>
          </p:cNvPr>
          <p:cNvSpPr txBox="1"/>
          <p:nvPr/>
        </p:nvSpPr>
        <p:spPr>
          <a:xfrm>
            <a:off x="248601" y="4076700"/>
            <a:ext cx="2427923" cy="523220"/>
          </a:xfrm>
          <a:prstGeom prst="rect">
            <a:avLst/>
          </a:prstGeom>
          <a:noFill/>
        </p:spPr>
        <p:txBody>
          <a:bodyPr wrap="square" rtlCol="0">
            <a:spAutoFit/>
          </a:bodyPr>
          <a:lstStyle/>
          <a:p>
            <a:r>
              <a:rPr lang="en-GB" sz="2800" b="1" dirty="0">
                <a:solidFill>
                  <a:srgbClr val="FF0000"/>
                </a:solidFill>
              </a:rPr>
              <a:t>Weathering</a:t>
            </a:r>
          </a:p>
        </p:txBody>
      </p:sp>
      <p:sp>
        <p:nvSpPr>
          <p:cNvPr id="16" name="TextBox 15">
            <a:extLst>
              <a:ext uri="{FF2B5EF4-FFF2-40B4-BE49-F238E27FC236}">
                <a16:creationId xmlns:a16="http://schemas.microsoft.com/office/drawing/2014/main" id="{F202BBB1-0A43-AA2D-A0F7-5CB505E6BC39}"/>
              </a:ext>
            </a:extLst>
          </p:cNvPr>
          <p:cNvSpPr txBox="1"/>
          <p:nvPr/>
        </p:nvSpPr>
        <p:spPr>
          <a:xfrm>
            <a:off x="6951345" y="3911012"/>
            <a:ext cx="1692910" cy="523220"/>
          </a:xfrm>
          <a:prstGeom prst="rect">
            <a:avLst/>
          </a:prstGeom>
          <a:noFill/>
        </p:spPr>
        <p:txBody>
          <a:bodyPr wrap="square" rtlCol="0">
            <a:spAutoFit/>
          </a:bodyPr>
          <a:lstStyle/>
          <a:p>
            <a:pPr algn="ctr"/>
            <a:r>
              <a:rPr lang="en-GB" sz="2800" b="1" dirty="0">
                <a:solidFill>
                  <a:srgbClr val="FF0000"/>
                </a:solidFill>
              </a:rPr>
              <a:t>Erosion</a:t>
            </a:r>
          </a:p>
        </p:txBody>
      </p:sp>
      <p:sp>
        <p:nvSpPr>
          <p:cNvPr id="18" name="TextBox 17">
            <a:extLst>
              <a:ext uri="{FF2B5EF4-FFF2-40B4-BE49-F238E27FC236}">
                <a16:creationId xmlns:a16="http://schemas.microsoft.com/office/drawing/2014/main" id="{D3282CB5-4A62-CD06-9526-CCF33F113100}"/>
              </a:ext>
            </a:extLst>
          </p:cNvPr>
          <p:cNvSpPr txBox="1"/>
          <p:nvPr/>
        </p:nvSpPr>
        <p:spPr>
          <a:xfrm>
            <a:off x="4248150" y="5794047"/>
            <a:ext cx="2545716" cy="523220"/>
          </a:xfrm>
          <a:prstGeom prst="rect">
            <a:avLst/>
          </a:prstGeom>
          <a:noFill/>
        </p:spPr>
        <p:txBody>
          <a:bodyPr wrap="square" rtlCol="0">
            <a:spAutoFit/>
          </a:bodyPr>
          <a:lstStyle/>
          <a:p>
            <a:pPr algn="ctr"/>
            <a:r>
              <a:rPr lang="en-GB" sz="2800" b="1" dirty="0">
                <a:solidFill>
                  <a:srgbClr val="FF0000"/>
                </a:solidFill>
              </a:rPr>
              <a:t>Transportation</a:t>
            </a:r>
          </a:p>
        </p:txBody>
      </p:sp>
      <p:sp>
        <p:nvSpPr>
          <p:cNvPr id="20" name="TextBox 19">
            <a:extLst>
              <a:ext uri="{FF2B5EF4-FFF2-40B4-BE49-F238E27FC236}">
                <a16:creationId xmlns:a16="http://schemas.microsoft.com/office/drawing/2014/main" id="{C9FC7066-803D-A5A0-EAFF-A4BB0B691649}"/>
              </a:ext>
            </a:extLst>
          </p:cNvPr>
          <p:cNvSpPr txBox="1"/>
          <p:nvPr/>
        </p:nvSpPr>
        <p:spPr>
          <a:xfrm>
            <a:off x="9441815" y="5320644"/>
            <a:ext cx="2052320" cy="523220"/>
          </a:xfrm>
          <a:prstGeom prst="rect">
            <a:avLst/>
          </a:prstGeom>
          <a:noFill/>
        </p:spPr>
        <p:txBody>
          <a:bodyPr wrap="square" rtlCol="0">
            <a:spAutoFit/>
          </a:bodyPr>
          <a:lstStyle/>
          <a:p>
            <a:pPr algn="ctr"/>
            <a:r>
              <a:rPr lang="en-GB" sz="2800" b="1" dirty="0">
                <a:solidFill>
                  <a:srgbClr val="FF0000"/>
                </a:solidFill>
              </a:rPr>
              <a:t>Deposition</a:t>
            </a:r>
          </a:p>
        </p:txBody>
      </p:sp>
      <p:sp>
        <p:nvSpPr>
          <p:cNvPr id="21" name="TextBox 20">
            <a:extLst>
              <a:ext uri="{FF2B5EF4-FFF2-40B4-BE49-F238E27FC236}">
                <a16:creationId xmlns:a16="http://schemas.microsoft.com/office/drawing/2014/main" id="{C3C150EC-C879-DE78-5C56-3D5320808788}"/>
              </a:ext>
            </a:extLst>
          </p:cNvPr>
          <p:cNvSpPr txBox="1"/>
          <p:nvPr/>
        </p:nvSpPr>
        <p:spPr>
          <a:xfrm>
            <a:off x="8810625" y="3609975"/>
            <a:ext cx="2905125" cy="1200329"/>
          </a:xfrm>
          <a:prstGeom prst="rect">
            <a:avLst/>
          </a:prstGeom>
          <a:noFill/>
        </p:spPr>
        <p:txBody>
          <a:bodyPr wrap="square" rtlCol="0">
            <a:spAutoFit/>
          </a:bodyPr>
          <a:lstStyle/>
          <a:p>
            <a:r>
              <a:rPr lang="en-GB" sz="2400" dirty="0">
                <a:solidFill>
                  <a:schemeClr val="accent2"/>
                </a:solidFill>
              </a:rPr>
              <a:t>Rock is broken down and weakened </a:t>
            </a:r>
            <a:r>
              <a:rPr lang="en-GB" sz="2400" i="1" dirty="0">
                <a:solidFill>
                  <a:schemeClr val="accent2"/>
                </a:solidFill>
              </a:rPr>
              <a:t>in situ </a:t>
            </a:r>
            <a:r>
              <a:rPr lang="en-GB" sz="2400" dirty="0">
                <a:solidFill>
                  <a:schemeClr val="accent2"/>
                </a:solidFill>
              </a:rPr>
              <a:t>(in the same place)</a:t>
            </a:r>
            <a:r>
              <a:rPr lang="en-GB" sz="2400" i="1" dirty="0">
                <a:solidFill>
                  <a:schemeClr val="accent2"/>
                </a:solidFill>
              </a:rPr>
              <a:t> </a:t>
            </a:r>
            <a:endParaRPr lang="en-GB" sz="2400" dirty="0">
              <a:solidFill>
                <a:schemeClr val="accent2"/>
              </a:solidFill>
            </a:endParaRPr>
          </a:p>
        </p:txBody>
      </p:sp>
      <p:sp>
        <p:nvSpPr>
          <p:cNvPr id="23" name="TextBox 22">
            <a:extLst>
              <a:ext uri="{FF2B5EF4-FFF2-40B4-BE49-F238E27FC236}">
                <a16:creationId xmlns:a16="http://schemas.microsoft.com/office/drawing/2014/main" id="{52C80CD0-39C8-9950-DC2D-BBB153E34A4F}"/>
              </a:ext>
            </a:extLst>
          </p:cNvPr>
          <p:cNvSpPr txBox="1"/>
          <p:nvPr/>
        </p:nvSpPr>
        <p:spPr>
          <a:xfrm>
            <a:off x="3052445" y="3425364"/>
            <a:ext cx="2352675" cy="1569660"/>
          </a:xfrm>
          <a:prstGeom prst="rect">
            <a:avLst/>
          </a:prstGeom>
          <a:noFill/>
        </p:spPr>
        <p:txBody>
          <a:bodyPr wrap="square" rtlCol="0">
            <a:spAutoFit/>
          </a:bodyPr>
          <a:lstStyle/>
          <a:p>
            <a:r>
              <a:rPr lang="en-GB" sz="2400" dirty="0">
                <a:solidFill>
                  <a:schemeClr val="accent2"/>
                </a:solidFill>
              </a:rPr>
              <a:t>Rock is broken down by the water in the river and moved away</a:t>
            </a:r>
          </a:p>
        </p:txBody>
      </p:sp>
      <p:sp>
        <p:nvSpPr>
          <p:cNvPr id="25" name="TextBox 24">
            <a:extLst>
              <a:ext uri="{FF2B5EF4-FFF2-40B4-BE49-F238E27FC236}">
                <a16:creationId xmlns:a16="http://schemas.microsoft.com/office/drawing/2014/main" id="{2904B6E1-76BC-407B-6B60-00A61E9DCBB8}"/>
              </a:ext>
            </a:extLst>
          </p:cNvPr>
          <p:cNvSpPr txBox="1"/>
          <p:nvPr/>
        </p:nvSpPr>
        <p:spPr>
          <a:xfrm>
            <a:off x="335596" y="5231494"/>
            <a:ext cx="3086419" cy="1569660"/>
          </a:xfrm>
          <a:prstGeom prst="rect">
            <a:avLst/>
          </a:prstGeom>
          <a:noFill/>
        </p:spPr>
        <p:txBody>
          <a:bodyPr wrap="square" rtlCol="0">
            <a:spAutoFit/>
          </a:bodyPr>
          <a:lstStyle/>
          <a:p>
            <a:r>
              <a:rPr lang="en-GB" sz="2400" dirty="0">
                <a:solidFill>
                  <a:schemeClr val="accent2"/>
                </a:solidFill>
              </a:rPr>
              <a:t>Broken down rock material/sediment is moved within the river channel</a:t>
            </a:r>
          </a:p>
        </p:txBody>
      </p:sp>
      <p:sp>
        <p:nvSpPr>
          <p:cNvPr id="27" name="TextBox 26">
            <a:extLst>
              <a:ext uri="{FF2B5EF4-FFF2-40B4-BE49-F238E27FC236}">
                <a16:creationId xmlns:a16="http://schemas.microsoft.com/office/drawing/2014/main" id="{025DCAEC-B380-243C-F427-C4F8E9795F19}"/>
              </a:ext>
            </a:extLst>
          </p:cNvPr>
          <p:cNvSpPr txBox="1"/>
          <p:nvPr/>
        </p:nvSpPr>
        <p:spPr>
          <a:xfrm>
            <a:off x="5432743" y="4644851"/>
            <a:ext cx="3350258" cy="1200329"/>
          </a:xfrm>
          <a:prstGeom prst="rect">
            <a:avLst/>
          </a:prstGeom>
          <a:noFill/>
        </p:spPr>
        <p:txBody>
          <a:bodyPr wrap="square" rtlCol="0">
            <a:spAutoFit/>
          </a:bodyPr>
          <a:lstStyle/>
          <a:p>
            <a:r>
              <a:rPr lang="en-GB" sz="2400" dirty="0">
                <a:solidFill>
                  <a:schemeClr val="accent2"/>
                </a:solidFill>
              </a:rPr>
              <a:t>The river drops the material is has been carrying</a:t>
            </a:r>
          </a:p>
        </p:txBody>
      </p:sp>
      <p:sp>
        <p:nvSpPr>
          <p:cNvPr id="3" name="TextBox 2">
            <a:extLst>
              <a:ext uri="{FF2B5EF4-FFF2-40B4-BE49-F238E27FC236}">
                <a16:creationId xmlns:a16="http://schemas.microsoft.com/office/drawing/2014/main" id="{1D02E400-355A-6223-BD09-A059005517A9}"/>
              </a:ext>
            </a:extLst>
          </p:cNvPr>
          <p:cNvSpPr txBox="1"/>
          <p:nvPr/>
        </p:nvSpPr>
        <p:spPr>
          <a:xfrm>
            <a:off x="0" y="-17207"/>
            <a:ext cx="12215813" cy="1015663"/>
          </a:xfrm>
          <a:prstGeom prst="rect">
            <a:avLst/>
          </a:prstGeom>
          <a:solidFill>
            <a:schemeClr val="accent6">
              <a:lumMod val="40000"/>
              <a:lumOff val="60000"/>
            </a:schemeClr>
          </a:solidFill>
        </p:spPr>
        <p:txBody>
          <a:bodyPr wrap="square" rtlCol="0">
            <a:spAutoFit/>
          </a:bodyPr>
          <a:lstStyle/>
          <a:p>
            <a:pPr algn="ctr"/>
            <a:r>
              <a:rPr lang="en-GB" sz="2000" b="1" dirty="0"/>
              <a:t>What are the main fluvial processes?</a:t>
            </a:r>
          </a:p>
          <a:p>
            <a:pPr marL="514350" indent="-514350" algn="ctr">
              <a:buAutoNum type="arabicPeriod"/>
            </a:pPr>
            <a:r>
              <a:rPr lang="en-GB" sz="2000" b="1" dirty="0"/>
              <a:t>Add the correct keyword and definition to each part of the flow chart</a:t>
            </a:r>
          </a:p>
          <a:p>
            <a:pPr marL="514350" indent="-514350" algn="ctr">
              <a:buAutoNum type="arabicPeriod"/>
            </a:pPr>
            <a:r>
              <a:rPr lang="en-GB" sz="2000" b="1" dirty="0"/>
              <a:t>Can you add any types?</a:t>
            </a:r>
          </a:p>
        </p:txBody>
      </p:sp>
    </p:spTree>
    <p:extLst>
      <p:ext uri="{BB962C8B-B14F-4D97-AF65-F5344CB8AC3E}">
        <p14:creationId xmlns:p14="http://schemas.microsoft.com/office/powerpoint/2010/main" val="45981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CC3F12-7CF8-C500-2456-BE73BAD16D9E}"/>
              </a:ext>
            </a:extLst>
          </p:cNvPr>
          <p:cNvSpPr txBox="1"/>
          <p:nvPr/>
        </p:nvSpPr>
        <p:spPr>
          <a:xfrm>
            <a:off x="345440" y="833120"/>
            <a:ext cx="2052320" cy="2174240"/>
          </a:xfrm>
          <a:prstGeom prst="rect">
            <a:avLst/>
          </a:prstGeom>
          <a:noFill/>
          <a:ln w="28575">
            <a:solidFill>
              <a:schemeClr val="tx1"/>
            </a:solidFill>
          </a:ln>
        </p:spPr>
        <p:txBody>
          <a:bodyPr wrap="square" rtlCol="0">
            <a:spAutoFit/>
          </a:bodyPr>
          <a:lstStyle/>
          <a:p>
            <a:endParaRPr lang="en-GB" dirty="0"/>
          </a:p>
        </p:txBody>
      </p:sp>
      <p:sp>
        <p:nvSpPr>
          <p:cNvPr id="4" name="TextBox 3">
            <a:extLst>
              <a:ext uri="{FF2B5EF4-FFF2-40B4-BE49-F238E27FC236}">
                <a16:creationId xmlns:a16="http://schemas.microsoft.com/office/drawing/2014/main" id="{FD020703-6608-B125-8862-B3DDE3EAEB35}"/>
              </a:ext>
            </a:extLst>
          </p:cNvPr>
          <p:cNvSpPr txBox="1"/>
          <p:nvPr/>
        </p:nvSpPr>
        <p:spPr>
          <a:xfrm>
            <a:off x="3422015" y="833120"/>
            <a:ext cx="2052320" cy="2174240"/>
          </a:xfrm>
          <a:prstGeom prst="rect">
            <a:avLst/>
          </a:prstGeom>
          <a:noFill/>
          <a:ln w="28575">
            <a:solidFill>
              <a:schemeClr val="tx1"/>
            </a:solidFill>
          </a:ln>
        </p:spPr>
        <p:txBody>
          <a:bodyPr wrap="square" rtlCol="0">
            <a:spAutoFit/>
          </a:bodyPr>
          <a:lstStyle/>
          <a:p>
            <a:endParaRPr lang="en-GB" dirty="0"/>
          </a:p>
        </p:txBody>
      </p:sp>
      <p:sp>
        <p:nvSpPr>
          <p:cNvPr id="6" name="TextBox 5">
            <a:extLst>
              <a:ext uri="{FF2B5EF4-FFF2-40B4-BE49-F238E27FC236}">
                <a16:creationId xmlns:a16="http://schemas.microsoft.com/office/drawing/2014/main" id="{38F8C393-857E-10E2-AC7E-3F2285658827}"/>
              </a:ext>
            </a:extLst>
          </p:cNvPr>
          <p:cNvSpPr txBox="1"/>
          <p:nvPr/>
        </p:nvSpPr>
        <p:spPr>
          <a:xfrm>
            <a:off x="6263481" y="833120"/>
            <a:ext cx="2052320" cy="2174240"/>
          </a:xfrm>
          <a:prstGeom prst="rect">
            <a:avLst/>
          </a:prstGeom>
          <a:noFill/>
          <a:ln w="28575">
            <a:solidFill>
              <a:schemeClr val="tx1"/>
            </a:solidFill>
          </a:ln>
        </p:spPr>
        <p:txBody>
          <a:bodyPr wrap="square" rtlCol="0">
            <a:spAutoFit/>
          </a:bodyPr>
          <a:lstStyle/>
          <a:p>
            <a:endParaRPr lang="en-GB" dirty="0"/>
          </a:p>
        </p:txBody>
      </p:sp>
      <p:sp>
        <p:nvSpPr>
          <p:cNvPr id="8" name="TextBox 7">
            <a:extLst>
              <a:ext uri="{FF2B5EF4-FFF2-40B4-BE49-F238E27FC236}">
                <a16:creationId xmlns:a16="http://schemas.microsoft.com/office/drawing/2014/main" id="{C77BD888-7273-BEBF-CFC0-62EB61F1ADFF}"/>
              </a:ext>
            </a:extLst>
          </p:cNvPr>
          <p:cNvSpPr txBox="1"/>
          <p:nvPr/>
        </p:nvSpPr>
        <p:spPr>
          <a:xfrm>
            <a:off x="9441815" y="833120"/>
            <a:ext cx="2052320" cy="2174240"/>
          </a:xfrm>
          <a:prstGeom prst="rect">
            <a:avLst/>
          </a:prstGeom>
          <a:noFill/>
          <a:ln w="28575">
            <a:solidFill>
              <a:schemeClr val="tx1"/>
            </a:solidFill>
          </a:ln>
        </p:spPr>
        <p:txBody>
          <a:bodyPr wrap="square" rtlCol="0">
            <a:spAutoFit/>
          </a:bodyPr>
          <a:lstStyle/>
          <a:p>
            <a:endParaRPr lang="en-GB" dirty="0"/>
          </a:p>
        </p:txBody>
      </p:sp>
      <p:sp>
        <p:nvSpPr>
          <p:cNvPr id="9" name="Arrow: Right 8">
            <a:extLst>
              <a:ext uri="{FF2B5EF4-FFF2-40B4-BE49-F238E27FC236}">
                <a16:creationId xmlns:a16="http://schemas.microsoft.com/office/drawing/2014/main" id="{D30AC109-FFA8-86DE-33BD-DD37D1942D7A}"/>
              </a:ext>
            </a:extLst>
          </p:cNvPr>
          <p:cNvSpPr/>
          <p:nvPr/>
        </p:nvSpPr>
        <p:spPr>
          <a:xfrm>
            <a:off x="2590800" y="1600200"/>
            <a:ext cx="640715"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9454CED9-4915-6BB7-09B0-A33631F300AE}"/>
              </a:ext>
            </a:extLst>
          </p:cNvPr>
          <p:cNvSpPr/>
          <p:nvPr/>
        </p:nvSpPr>
        <p:spPr>
          <a:xfrm>
            <a:off x="5584190" y="1590675"/>
            <a:ext cx="571500"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26899985-4C88-2DEB-6B93-1DB45154686E}"/>
              </a:ext>
            </a:extLst>
          </p:cNvPr>
          <p:cNvSpPr/>
          <p:nvPr/>
        </p:nvSpPr>
        <p:spPr>
          <a:xfrm>
            <a:off x="8644255" y="1600200"/>
            <a:ext cx="571500"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4A5DD493-B93F-5001-59F6-558DFC97B774}"/>
              </a:ext>
            </a:extLst>
          </p:cNvPr>
          <p:cNvSpPr txBox="1"/>
          <p:nvPr/>
        </p:nvSpPr>
        <p:spPr>
          <a:xfrm>
            <a:off x="399098" y="817511"/>
            <a:ext cx="1692910" cy="461665"/>
          </a:xfrm>
          <a:prstGeom prst="rect">
            <a:avLst/>
          </a:prstGeom>
          <a:noFill/>
        </p:spPr>
        <p:txBody>
          <a:bodyPr wrap="square" rtlCol="0">
            <a:spAutoFit/>
          </a:bodyPr>
          <a:lstStyle/>
          <a:p>
            <a:r>
              <a:rPr lang="en-GB" sz="2400" b="1" dirty="0">
                <a:solidFill>
                  <a:srgbClr val="FF0000"/>
                </a:solidFill>
              </a:rPr>
              <a:t>Weathering</a:t>
            </a:r>
          </a:p>
        </p:txBody>
      </p:sp>
      <p:sp>
        <p:nvSpPr>
          <p:cNvPr id="16" name="TextBox 15">
            <a:extLst>
              <a:ext uri="{FF2B5EF4-FFF2-40B4-BE49-F238E27FC236}">
                <a16:creationId xmlns:a16="http://schemas.microsoft.com/office/drawing/2014/main" id="{F202BBB1-0A43-AA2D-A0F7-5CB505E6BC39}"/>
              </a:ext>
            </a:extLst>
          </p:cNvPr>
          <p:cNvSpPr txBox="1"/>
          <p:nvPr/>
        </p:nvSpPr>
        <p:spPr>
          <a:xfrm>
            <a:off x="3479165" y="939592"/>
            <a:ext cx="1692910" cy="461665"/>
          </a:xfrm>
          <a:prstGeom prst="rect">
            <a:avLst/>
          </a:prstGeom>
          <a:noFill/>
        </p:spPr>
        <p:txBody>
          <a:bodyPr wrap="square" rtlCol="0">
            <a:spAutoFit/>
          </a:bodyPr>
          <a:lstStyle/>
          <a:p>
            <a:pPr algn="ctr"/>
            <a:r>
              <a:rPr lang="en-GB" sz="2400" b="1" dirty="0">
                <a:solidFill>
                  <a:srgbClr val="FF0000"/>
                </a:solidFill>
              </a:rPr>
              <a:t>Erosion</a:t>
            </a:r>
          </a:p>
        </p:txBody>
      </p:sp>
      <p:sp>
        <p:nvSpPr>
          <p:cNvPr id="18" name="TextBox 17">
            <a:extLst>
              <a:ext uri="{FF2B5EF4-FFF2-40B4-BE49-F238E27FC236}">
                <a16:creationId xmlns:a16="http://schemas.microsoft.com/office/drawing/2014/main" id="{D3282CB5-4A62-CD06-9526-CCF33F113100}"/>
              </a:ext>
            </a:extLst>
          </p:cNvPr>
          <p:cNvSpPr txBox="1"/>
          <p:nvPr/>
        </p:nvSpPr>
        <p:spPr>
          <a:xfrm>
            <a:off x="6255544" y="833120"/>
            <a:ext cx="2052320" cy="461665"/>
          </a:xfrm>
          <a:prstGeom prst="rect">
            <a:avLst/>
          </a:prstGeom>
          <a:noFill/>
        </p:spPr>
        <p:txBody>
          <a:bodyPr wrap="square" rtlCol="0">
            <a:spAutoFit/>
          </a:bodyPr>
          <a:lstStyle/>
          <a:p>
            <a:pPr algn="ctr"/>
            <a:r>
              <a:rPr lang="en-GB" sz="2400" b="1" dirty="0">
                <a:solidFill>
                  <a:srgbClr val="FF0000"/>
                </a:solidFill>
              </a:rPr>
              <a:t>Transportation</a:t>
            </a:r>
          </a:p>
        </p:txBody>
      </p:sp>
      <p:sp>
        <p:nvSpPr>
          <p:cNvPr id="20" name="TextBox 19">
            <a:extLst>
              <a:ext uri="{FF2B5EF4-FFF2-40B4-BE49-F238E27FC236}">
                <a16:creationId xmlns:a16="http://schemas.microsoft.com/office/drawing/2014/main" id="{C9FC7066-803D-A5A0-EAFF-A4BB0B691649}"/>
              </a:ext>
            </a:extLst>
          </p:cNvPr>
          <p:cNvSpPr txBox="1"/>
          <p:nvPr/>
        </p:nvSpPr>
        <p:spPr>
          <a:xfrm>
            <a:off x="9441815" y="1107072"/>
            <a:ext cx="2052320" cy="461665"/>
          </a:xfrm>
          <a:prstGeom prst="rect">
            <a:avLst/>
          </a:prstGeom>
          <a:noFill/>
        </p:spPr>
        <p:txBody>
          <a:bodyPr wrap="square" rtlCol="0">
            <a:spAutoFit/>
          </a:bodyPr>
          <a:lstStyle/>
          <a:p>
            <a:pPr algn="ctr"/>
            <a:r>
              <a:rPr lang="en-GB" sz="2400" b="1" dirty="0">
                <a:solidFill>
                  <a:srgbClr val="FF0000"/>
                </a:solidFill>
              </a:rPr>
              <a:t>Deposition</a:t>
            </a:r>
          </a:p>
        </p:txBody>
      </p:sp>
      <p:sp>
        <p:nvSpPr>
          <p:cNvPr id="21" name="TextBox 20">
            <a:extLst>
              <a:ext uri="{FF2B5EF4-FFF2-40B4-BE49-F238E27FC236}">
                <a16:creationId xmlns:a16="http://schemas.microsoft.com/office/drawing/2014/main" id="{C3C150EC-C879-DE78-5C56-3D5320808788}"/>
              </a:ext>
            </a:extLst>
          </p:cNvPr>
          <p:cNvSpPr txBox="1"/>
          <p:nvPr/>
        </p:nvSpPr>
        <p:spPr>
          <a:xfrm>
            <a:off x="328931" y="1528333"/>
            <a:ext cx="2352675" cy="923330"/>
          </a:xfrm>
          <a:prstGeom prst="rect">
            <a:avLst/>
          </a:prstGeom>
          <a:noFill/>
        </p:spPr>
        <p:txBody>
          <a:bodyPr wrap="square" rtlCol="0">
            <a:spAutoFit/>
          </a:bodyPr>
          <a:lstStyle/>
          <a:p>
            <a:r>
              <a:rPr lang="en-GB" dirty="0">
                <a:solidFill>
                  <a:schemeClr val="accent2"/>
                </a:solidFill>
              </a:rPr>
              <a:t>Rock is broken down and weakened </a:t>
            </a:r>
            <a:r>
              <a:rPr lang="en-GB" i="1" dirty="0">
                <a:solidFill>
                  <a:schemeClr val="accent2"/>
                </a:solidFill>
              </a:rPr>
              <a:t>in situ </a:t>
            </a:r>
            <a:r>
              <a:rPr lang="en-GB" dirty="0">
                <a:solidFill>
                  <a:schemeClr val="accent2"/>
                </a:solidFill>
              </a:rPr>
              <a:t>(in the same place)</a:t>
            </a:r>
            <a:r>
              <a:rPr lang="en-GB" i="1" dirty="0">
                <a:solidFill>
                  <a:schemeClr val="accent2"/>
                </a:solidFill>
              </a:rPr>
              <a:t> </a:t>
            </a:r>
            <a:endParaRPr lang="en-GB" dirty="0">
              <a:solidFill>
                <a:schemeClr val="accent2"/>
              </a:solidFill>
            </a:endParaRPr>
          </a:p>
        </p:txBody>
      </p:sp>
      <p:sp>
        <p:nvSpPr>
          <p:cNvPr id="23" name="TextBox 22">
            <a:extLst>
              <a:ext uri="{FF2B5EF4-FFF2-40B4-BE49-F238E27FC236}">
                <a16:creationId xmlns:a16="http://schemas.microsoft.com/office/drawing/2014/main" id="{52C80CD0-39C8-9950-DC2D-BBB153E34A4F}"/>
              </a:ext>
            </a:extLst>
          </p:cNvPr>
          <p:cNvSpPr txBox="1"/>
          <p:nvPr/>
        </p:nvSpPr>
        <p:spPr>
          <a:xfrm>
            <a:off x="6255544" y="1458575"/>
            <a:ext cx="1983581" cy="1200329"/>
          </a:xfrm>
          <a:prstGeom prst="rect">
            <a:avLst/>
          </a:prstGeom>
          <a:noFill/>
        </p:spPr>
        <p:txBody>
          <a:bodyPr wrap="square" rtlCol="0">
            <a:spAutoFit/>
          </a:bodyPr>
          <a:lstStyle/>
          <a:p>
            <a:r>
              <a:rPr lang="en-GB" dirty="0">
                <a:solidFill>
                  <a:schemeClr val="accent2"/>
                </a:solidFill>
              </a:rPr>
              <a:t>Rock is broken down by the water in the river and moved away</a:t>
            </a:r>
          </a:p>
        </p:txBody>
      </p:sp>
      <p:sp>
        <p:nvSpPr>
          <p:cNvPr id="25" name="TextBox 24">
            <a:extLst>
              <a:ext uri="{FF2B5EF4-FFF2-40B4-BE49-F238E27FC236}">
                <a16:creationId xmlns:a16="http://schemas.microsoft.com/office/drawing/2014/main" id="{2904B6E1-76BC-407B-6B60-00A61E9DCBB8}"/>
              </a:ext>
            </a:extLst>
          </p:cNvPr>
          <p:cNvSpPr txBox="1"/>
          <p:nvPr/>
        </p:nvSpPr>
        <p:spPr>
          <a:xfrm>
            <a:off x="3443287" y="1488870"/>
            <a:ext cx="2085975" cy="1200329"/>
          </a:xfrm>
          <a:prstGeom prst="rect">
            <a:avLst/>
          </a:prstGeom>
          <a:noFill/>
        </p:spPr>
        <p:txBody>
          <a:bodyPr wrap="square" rtlCol="0">
            <a:spAutoFit/>
          </a:bodyPr>
          <a:lstStyle/>
          <a:p>
            <a:r>
              <a:rPr lang="en-GB" dirty="0">
                <a:solidFill>
                  <a:schemeClr val="accent2"/>
                </a:solidFill>
              </a:rPr>
              <a:t>Broken down rock material/sediment is moved within the river channel</a:t>
            </a:r>
          </a:p>
        </p:txBody>
      </p:sp>
      <p:sp>
        <p:nvSpPr>
          <p:cNvPr id="27" name="TextBox 26">
            <a:extLst>
              <a:ext uri="{FF2B5EF4-FFF2-40B4-BE49-F238E27FC236}">
                <a16:creationId xmlns:a16="http://schemas.microsoft.com/office/drawing/2014/main" id="{025DCAEC-B380-243C-F427-C4F8E9795F19}"/>
              </a:ext>
            </a:extLst>
          </p:cNvPr>
          <p:cNvSpPr txBox="1"/>
          <p:nvPr/>
        </p:nvSpPr>
        <p:spPr>
          <a:xfrm>
            <a:off x="9441815" y="1873947"/>
            <a:ext cx="2352675" cy="923330"/>
          </a:xfrm>
          <a:prstGeom prst="rect">
            <a:avLst/>
          </a:prstGeom>
          <a:noFill/>
        </p:spPr>
        <p:txBody>
          <a:bodyPr wrap="square" rtlCol="0">
            <a:spAutoFit/>
          </a:bodyPr>
          <a:lstStyle/>
          <a:p>
            <a:r>
              <a:rPr lang="en-GB" dirty="0">
                <a:solidFill>
                  <a:schemeClr val="accent2"/>
                </a:solidFill>
              </a:rPr>
              <a:t>The river drops the material is has been carrying</a:t>
            </a:r>
          </a:p>
        </p:txBody>
      </p:sp>
      <p:sp>
        <p:nvSpPr>
          <p:cNvPr id="3" name="TextBox 2">
            <a:extLst>
              <a:ext uri="{FF2B5EF4-FFF2-40B4-BE49-F238E27FC236}">
                <a16:creationId xmlns:a16="http://schemas.microsoft.com/office/drawing/2014/main" id="{1D02E400-355A-6223-BD09-A059005517A9}"/>
              </a:ext>
            </a:extLst>
          </p:cNvPr>
          <p:cNvSpPr txBox="1"/>
          <p:nvPr/>
        </p:nvSpPr>
        <p:spPr>
          <a:xfrm>
            <a:off x="0" y="-17207"/>
            <a:ext cx="12215813" cy="523220"/>
          </a:xfrm>
          <a:prstGeom prst="rect">
            <a:avLst/>
          </a:prstGeom>
          <a:solidFill>
            <a:schemeClr val="accent6">
              <a:lumMod val="40000"/>
              <a:lumOff val="60000"/>
            </a:schemeClr>
          </a:solidFill>
        </p:spPr>
        <p:txBody>
          <a:bodyPr wrap="square" rtlCol="0">
            <a:spAutoFit/>
          </a:bodyPr>
          <a:lstStyle/>
          <a:p>
            <a:pPr algn="ctr"/>
            <a:r>
              <a:rPr lang="en-GB" sz="2800" b="1" dirty="0"/>
              <a:t>What are the main fluvial processes?</a:t>
            </a:r>
          </a:p>
        </p:txBody>
      </p:sp>
    </p:spTree>
    <p:extLst>
      <p:ext uri="{BB962C8B-B14F-4D97-AF65-F5344CB8AC3E}">
        <p14:creationId xmlns:p14="http://schemas.microsoft.com/office/powerpoint/2010/main" val="901702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CE5550-90DF-BEA9-937A-B4B28BBA4945}"/>
              </a:ext>
            </a:extLst>
          </p:cNvPr>
          <p:cNvSpPr txBox="1"/>
          <p:nvPr/>
        </p:nvSpPr>
        <p:spPr>
          <a:xfrm>
            <a:off x="0" y="5462"/>
            <a:ext cx="12120880" cy="523220"/>
          </a:xfrm>
          <a:prstGeom prst="rect">
            <a:avLst/>
          </a:prstGeom>
          <a:solidFill>
            <a:schemeClr val="accent6">
              <a:lumMod val="40000"/>
              <a:lumOff val="60000"/>
            </a:schemeClr>
          </a:solidFill>
        </p:spPr>
        <p:txBody>
          <a:bodyPr wrap="square" rtlCol="0">
            <a:spAutoFit/>
          </a:bodyPr>
          <a:lstStyle/>
          <a:p>
            <a:pPr algn="ctr"/>
            <a:r>
              <a:rPr lang="en-GB" sz="2800" b="1" dirty="0"/>
              <a:t>What are the types of erosion?</a:t>
            </a:r>
          </a:p>
        </p:txBody>
      </p:sp>
      <p:pic>
        <p:nvPicPr>
          <p:cNvPr id="5" name="Picture 4">
            <a:extLst>
              <a:ext uri="{FF2B5EF4-FFF2-40B4-BE49-F238E27FC236}">
                <a16:creationId xmlns:a16="http://schemas.microsoft.com/office/drawing/2014/main" id="{77FD9924-2B52-ECCF-E04E-8014DB8304B7}"/>
              </a:ext>
            </a:extLst>
          </p:cNvPr>
          <p:cNvPicPr>
            <a:picLocks noChangeAspect="1"/>
          </p:cNvPicPr>
          <p:nvPr/>
        </p:nvPicPr>
        <p:blipFill>
          <a:blip r:embed="rId2"/>
          <a:stretch>
            <a:fillRect/>
          </a:stretch>
        </p:blipFill>
        <p:spPr>
          <a:xfrm>
            <a:off x="266700" y="4857750"/>
            <a:ext cx="10003981" cy="1877910"/>
          </a:xfrm>
          <a:prstGeom prst="rect">
            <a:avLst/>
          </a:prstGeom>
        </p:spPr>
      </p:pic>
      <p:pic>
        <p:nvPicPr>
          <p:cNvPr id="7" name="Picture 6">
            <a:extLst>
              <a:ext uri="{FF2B5EF4-FFF2-40B4-BE49-F238E27FC236}">
                <a16:creationId xmlns:a16="http://schemas.microsoft.com/office/drawing/2014/main" id="{53660226-2DD8-71D4-99A2-CF27CFFD181D}"/>
              </a:ext>
            </a:extLst>
          </p:cNvPr>
          <p:cNvPicPr>
            <a:picLocks noChangeAspect="1"/>
          </p:cNvPicPr>
          <p:nvPr/>
        </p:nvPicPr>
        <p:blipFill>
          <a:blip r:embed="rId3"/>
          <a:stretch>
            <a:fillRect/>
          </a:stretch>
        </p:blipFill>
        <p:spPr>
          <a:xfrm>
            <a:off x="152400" y="726303"/>
            <a:ext cx="5943600" cy="3933825"/>
          </a:xfrm>
          <a:prstGeom prst="rect">
            <a:avLst/>
          </a:prstGeom>
        </p:spPr>
      </p:pic>
      <p:sp>
        <p:nvSpPr>
          <p:cNvPr id="8" name="Rectangle 7">
            <a:extLst>
              <a:ext uri="{FF2B5EF4-FFF2-40B4-BE49-F238E27FC236}">
                <a16:creationId xmlns:a16="http://schemas.microsoft.com/office/drawing/2014/main" id="{E605F6BD-4CB8-A89A-0940-A6C3343CF907}"/>
              </a:ext>
            </a:extLst>
          </p:cNvPr>
          <p:cNvSpPr/>
          <p:nvPr/>
        </p:nvSpPr>
        <p:spPr>
          <a:xfrm>
            <a:off x="1533525" y="2362243"/>
            <a:ext cx="1514475"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E07BE0B-0898-956B-B094-578D54DAC19E}"/>
              </a:ext>
            </a:extLst>
          </p:cNvPr>
          <p:cNvSpPr/>
          <p:nvPr/>
        </p:nvSpPr>
        <p:spPr>
          <a:xfrm>
            <a:off x="3448050" y="1905043"/>
            <a:ext cx="1514475"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3B27E7E9-986C-619C-CDBE-9DC23F2BC20E}"/>
              </a:ext>
            </a:extLst>
          </p:cNvPr>
          <p:cNvSpPr/>
          <p:nvPr/>
        </p:nvSpPr>
        <p:spPr>
          <a:xfrm>
            <a:off x="2743200" y="2832003"/>
            <a:ext cx="771525"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6AC4375-8095-46AA-0B86-DCEC38438E64}"/>
              </a:ext>
            </a:extLst>
          </p:cNvPr>
          <p:cNvSpPr/>
          <p:nvPr/>
        </p:nvSpPr>
        <p:spPr>
          <a:xfrm>
            <a:off x="3514725" y="3106372"/>
            <a:ext cx="981076"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CADFB47A-9860-F746-FF13-2113FD3B3D1E}"/>
              </a:ext>
            </a:extLst>
          </p:cNvPr>
          <p:cNvSpPr txBox="1"/>
          <p:nvPr/>
        </p:nvSpPr>
        <p:spPr>
          <a:xfrm>
            <a:off x="6962775" y="876300"/>
            <a:ext cx="3952875" cy="3046988"/>
          </a:xfrm>
          <a:prstGeom prst="rect">
            <a:avLst/>
          </a:prstGeom>
          <a:solidFill>
            <a:schemeClr val="accent4">
              <a:lumMod val="40000"/>
              <a:lumOff val="60000"/>
            </a:schemeClr>
          </a:solidFill>
        </p:spPr>
        <p:txBody>
          <a:bodyPr wrap="square" rtlCol="0">
            <a:spAutoFit/>
          </a:bodyPr>
          <a:lstStyle/>
          <a:p>
            <a:pPr marL="342900" indent="-342900">
              <a:buAutoNum type="arabicPeriod"/>
            </a:pPr>
            <a:r>
              <a:rPr lang="en-GB" sz="2400" dirty="0"/>
              <a:t>Make a copy of the diagram.</a:t>
            </a:r>
          </a:p>
          <a:p>
            <a:pPr marL="342900" indent="-342900">
              <a:buAutoNum type="arabicPeriod"/>
            </a:pPr>
            <a:r>
              <a:rPr lang="en-GB" sz="2400" dirty="0"/>
              <a:t>Add the correct type of erosion and description to each image.</a:t>
            </a:r>
          </a:p>
          <a:p>
            <a:pPr marL="342900" indent="-342900">
              <a:buAutoNum type="arabicPeriod"/>
            </a:pPr>
            <a:r>
              <a:rPr lang="en-GB" sz="2400" dirty="0"/>
              <a:t>How does erosion change as you move from source to mouth?</a:t>
            </a:r>
          </a:p>
        </p:txBody>
      </p:sp>
    </p:spTree>
    <p:extLst>
      <p:ext uri="{BB962C8B-B14F-4D97-AF65-F5344CB8AC3E}">
        <p14:creationId xmlns:p14="http://schemas.microsoft.com/office/powerpoint/2010/main" val="1276038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D59954-5ED1-A21B-2B1E-BE8890B679D5}"/>
              </a:ext>
            </a:extLst>
          </p:cNvPr>
          <p:cNvPicPr>
            <a:picLocks noChangeAspect="1"/>
          </p:cNvPicPr>
          <p:nvPr/>
        </p:nvPicPr>
        <p:blipFill>
          <a:blip r:embed="rId2"/>
          <a:stretch>
            <a:fillRect/>
          </a:stretch>
        </p:blipFill>
        <p:spPr>
          <a:xfrm>
            <a:off x="0" y="1285875"/>
            <a:ext cx="6425363" cy="4791075"/>
          </a:xfrm>
          <a:prstGeom prst="rect">
            <a:avLst/>
          </a:prstGeom>
        </p:spPr>
      </p:pic>
      <p:sp>
        <p:nvSpPr>
          <p:cNvPr id="5" name="TextBox 4">
            <a:extLst>
              <a:ext uri="{FF2B5EF4-FFF2-40B4-BE49-F238E27FC236}">
                <a16:creationId xmlns:a16="http://schemas.microsoft.com/office/drawing/2014/main" id="{35C741FE-B7CD-73C4-BAD5-AC4E308608C3}"/>
              </a:ext>
            </a:extLst>
          </p:cNvPr>
          <p:cNvSpPr txBox="1"/>
          <p:nvPr/>
        </p:nvSpPr>
        <p:spPr>
          <a:xfrm>
            <a:off x="0" y="5462"/>
            <a:ext cx="12120880" cy="523220"/>
          </a:xfrm>
          <a:prstGeom prst="rect">
            <a:avLst/>
          </a:prstGeom>
          <a:solidFill>
            <a:schemeClr val="accent6">
              <a:lumMod val="40000"/>
              <a:lumOff val="60000"/>
            </a:schemeClr>
          </a:solidFill>
        </p:spPr>
        <p:txBody>
          <a:bodyPr wrap="square" rtlCol="0">
            <a:spAutoFit/>
          </a:bodyPr>
          <a:lstStyle/>
          <a:p>
            <a:pPr algn="ctr"/>
            <a:r>
              <a:rPr lang="en-GB" sz="2800" b="1" dirty="0"/>
              <a:t>What are the types of transportation?</a:t>
            </a:r>
          </a:p>
        </p:txBody>
      </p:sp>
      <p:sp>
        <p:nvSpPr>
          <p:cNvPr id="7" name="TextBox 6">
            <a:extLst>
              <a:ext uri="{FF2B5EF4-FFF2-40B4-BE49-F238E27FC236}">
                <a16:creationId xmlns:a16="http://schemas.microsoft.com/office/drawing/2014/main" id="{3E651E32-2293-7B84-A264-B8623D9F8CFB}"/>
              </a:ext>
            </a:extLst>
          </p:cNvPr>
          <p:cNvSpPr txBox="1"/>
          <p:nvPr/>
        </p:nvSpPr>
        <p:spPr>
          <a:xfrm>
            <a:off x="6474994" y="628650"/>
            <a:ext cx="5668912" cy="4832092"/>
          </a:xfrm>
          <a:prstGeom prst="rect">
            <a:avLst/>
          </a:prstGeom>
          <a:solidFill>
            <a:schemeClr val="accent5">
              <a:lumMod val="20000"/>
              <a:lumOff val="80000"/>
            </a:schemeClr>
          </a:solidFill>
        </p:spPr>
        <p:txBody>
          <a:bodyPr wrap="square">
            <a:spAutoFit/>
          </a:bodyPr>
          <a:lstStyle/>
          <a:p>
            <a:pPr marL="285750" indent="-285750">
              <a:buFont typeface="Arial" panose="020B0604020202020204" pitchFamily="34" charset="0"/>
              <a:buChar char="•"/>
            </a:pPr>
            <a:r>
              <a:rPr lang="en-GB" sz="2200" dirty="0"/>
              <a:t>Solution – minerals are dissolved in the water and carried along in solution. This typically occurs in areas where the underlying bedrock is limestone or chalk;</a:t>
            </a:r>
          </a:p>
          <a:p>
            <a:pPr marL="285750" indent="-285750">
              <a:buFont typeface="Arial" panose="020B0604020202020204" pitchFamily="34" charset="0"/>
              <a:buChar char="•"/>
            </a:pPr>
            <a:r>
              <a:rPr lang="en-GB" sz="2200" dirty="0"/>
              <a:t>Suspension – fine, light material such as alluvium is carried along in the water. This is known as suspended load. The load bounces in line with the rise and fall in the velocity of the river;</a:t>
            </a:r>
          </a:p>
          <a:p>
            <a:pPr marL="285750" indent="-285750">
              <a:buFont typeface="Arial" panose="020B0604020202020204" pitchFamily="34" charset="0"/>
              <a:buChar char="•"/>
            </a:pPr>
            <a:r>
              <a:rPr lang="en-GB" sz="2200" dirty="0"/>
              <a:t>Saltation – small pebbles and stones are bounced along the river bed;</a:t>
            </a:r>
          </a:p>
          <a:p>
            <a:pPr marL="285750" indent="-285750">
              <a:buFont typeface="Arial" panose="020B0604020202020204" pitchFamily="34" charset="0"/>
              <a:buChar char="•"/>
            </a:pPr>
            <a:r>
              <a:rPr lang="en-GB" sz="2200" dirty="0"/>
              <a:t>Traction – large boulders and rocks are rolled along the river bed. The load carried this way is called bed load</a:t>
            </a:r>
          </a:p>
        </p:txBody>
      </p:sp>
      <p:sp>
        <p:nvSpPr>
          <p:cNvPr id="9" name="Rectangle 8">
            <a:extLst>
              <a:ext uri="{FF2B5EF4-FFF2-40B4-BE49-F238E27FC236}">
                <a16:creationId xmlns:a16="http://schemas.microsoft.com/office/drawing/2014/main" id="{A53D1418-7A95-5DF1-76F6-72EF1F14F5FA}"/>
              </a:ext>
            </a:extLst>
          </p:cNvPr>
          <p:cNvSpPr/>
          <p:nvPr/>
        </p:nvSpPr>
        <p:spPr>
          <a:xfrm>
            <a:off x="352425" y="2933743"/>
            <a:ext cx="1666875" cy="4952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454E896-6BEB-A067-5852-4D2FAB9B5606}"/>
              </a:ext>
            </a:extLst>
          </p:cNvPr>
          <p:cNvSpPr/>
          <p:nvPr/>
        </p:nvSpPr>
        <p:spPr>
          <a:xfrm>
            <a:off x="3388894" y="3352843"/>
            <a:ext cx="1666875" cy="4952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4B1E24A-7486-FD8D-AAB2-B34A1A745CCF}"/>
              </a:ext>
            </a:extLst>
          </p:cNvPr>
          <p:cNvSpPr/>
          <p:nvPr/>
        </p:nvSpPr>
        <p:spPr>
          <a:xfrm>
            <a:off x="352425" y="4695868"/>
            <a:ext cx="2295525" cy="4952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15" name="Rectangle 14">
            <a:extLst>
              <a:ext uri="{FF2B5EF4-FFF2-40B4-BE49-F238E27FC236}">
                <a16:creationId xmlns:a16="http://schemas.microsoft.com/office/drawing/2014/main" id="{9C87FFB9-0D1A-39F0-D027-419A50DA787A}"/>
              </a:ext>
            </a:extLst>
          </p:cNvPr>
          <p:cNvSpPr/>
          <p:nvPr/>
        </p:nvSpPr>
        <p:spPr>
          <a:xfrm>
            <a:off x="3827044" y="4714896"/>
            <a:ext cx="1666875" cy="6000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433544CA-5473-C3EE-898E-8529187D8DC1}"/>
              </a:ext>
            </a:extLst>
          </p:cNvPr>
          <p:cNvSpPr txBox="1"/>
          <p:nvPr/>
        </p:nvSpPr>
        <p:spPr>
          <a:xfrm>
            <a:off x="6498020" y="5375210"/>
            <a:ext cx="5645886" cy="1477328"/>
          </a:xfrm>
          <a:prstGeom prst="rect">
            <a:avLst/>
          </a:prstGeom>
          <a:solidFill>
            <a:schemeClr val="accent4">
              <a:lumMod val="40000"/>
              <a:lumOff val="60000"/>
            </a:schemeClr>
          </a:solidFill>
        </p:spPr>
        <p:txBody>
          <a:bodyPr wrap="square" rtlCol="0">
            <a:spAutoFit/>
          </a:bodyPr>
          <a:lstStyle/>
          <a:p>
            <a:pPr marL="342900" indent="-342900">
              <a:buAutoNum type="arabicPeriod"/>
            </a:pPr>
            <a:r>
              <a:rPr lang="en-GB" dirty="0"/>
              <a:t>Make a copy of the diagram.</a:t>
            </a:r>
          </a:p>
          <a:p>
            <a:pPr marL="342900" indent="-342900">
              <a:buAutoNum type="arabicPeriod"/>
            </a:pPr>
            <a:r>
              <a:rPr lang="en-GB" dirty="0"/>
              <a:t>Add the correct type of erosion and description to each image.</a:t>
            </a:r>
          </a:p>
          <a:p>
            <a:pPr marL="342900" indent="-342900">
              <a:buAutoNum type="arabicPeriod"/>
            </a:pPr>
            <a:r>
              <a:rPr lang="en-GB" dirty="0"/>
              <a:t>Which form of transportation requires the most energy?</a:t>
            </a:r>
          </a:p>
        </p:txBody>
      </p:sp>
    </p:spTree>
    <p:extLst>
      <p:ext uri="{BB962C8B-B14F-4D97-AF65-F5344CB8AC3E}">
        <p14:creationId xmlns:p14="http://schemas.microsoft.com/office/powerpoint/2010/main" val="2561599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DF7821-533C-1CEC-5125-4C218C7ABD77}"/>
              </a:ext>
            </a:extLst>
          </p:cNvPr>
          <p:cNvSpPr txBox="1"/>
          <p:nvPr/>
        </p:nvSpPr>
        <p:spPr>
          <a:xfrm>
            <a:off x="0" y="5462"/>
            <a:ext cx="12120880" cy="523220"/>
          </a:xfrm>
          <a:prstGeom prst="rect">
            <a:avLst/>
          </a:prstGeom>
          <a:solidFill>
            <a:schemeClr val="accent6">
              <a:lumMod val="40000"/>
              <a:lumOff val="60000"/>
            </a:schemeClr>
          </a:solidFill>
        </p:spPr>
        <p:txBody>
          <a:bodyPr wrap="square" rtlCol="0">
            <a:spAutoFit/>
          </a:bodyPr>
          <a:lstStyle/>
          <a:p>
            <a:pPr algn="ctr"/>
            <a:r>
              <a:rPr lang="en-GB" sz="2800" b="1" dirty="0"/>
              <a:t>Why does a river deposit material?</a:t>
            </a:r>
          </a:p>
        </p:txBody>
      </p:sp>
      <p:sp>
        <p:nvSpPr>
          <p:cNvPr id="4" name="TextBox 3">
            <a:extLst>
              <a:ext uri="{FF2B5EF4-FFF2-40B4-BE49-F238E27FC236}">
                <a16:creationId xmlns:a16="http://schemas.microsoft.com/office/drawing/2014/main" id="{C6BCC417-DB67-B2FB-7D6B-6178C74101F1}"/>
              </a:ext>
            </a:extLst>
          </p:cNvPr>
          <p:cNvSpPr txBox="1"/>
          <p:nvPr/>
        </p:nvSpPr>
        <p:spPr>
          <a:xfrm>
            <a:off x="7301865" y="583476"/>
            <a:ext cx="4743450" cy="3046988"/>
          </a:xfrm>
          <a:prstGeom prst="rect">
            <a:avLst/>
          </a:prstGeom>
          <a:solidFill>
            <a:srgbClr val="CC99FF">
              <a:alpha val="27059"/>
            </a:srgbClr>
          </a:solidFill>
        </p:spPr>
        <p:txBody>
          <a:bodyPr wrap="square" rtlCol="0">
            <a:spAutoFit/>
          </a:bodyPr>
          <a:lstStyle/>
          <a:p>
            <a:pPr marL="285750" indent="-285750">
              <a:buFont typeface="Arial" panose="020B0604020202020204" pitchFamily="34" charset="0"/>
              <a:buChar char="•"/>
            </a:pPr>
            <a:r>
              <a:rPr lang="en-GB" sz="2400" dirty="0"/>
              <a:t>Rivers gain energy</a:t>
            </a:r>
          </a:p>
          <a:p>
            <a:pPr marL="285750" indent="-285750">
              <a:buFont typeface="Arial" panose="020B0604020202020204" pitchFamily="34" charset="0"/>
              <a:buChar char="•"/>
            </a:pPr>
            <a:r>
              <a:rPr lang="en-GB" sz="2400" b="1" dirty="0">
                <a:solidFill>
                  <a:srgbClr val="00B050"/>
                </a:solidFill>
              </a:rPr>
              <a:t>Rivers lose energy</a:t>
            </a:r>
          </a:p>
          <a:p>
            <a:pPr marL="285750" indent="-285750">
              <a:buFont typeface="Arial" panose="020B0604020202020204" pitchFamily="34" charset="0"/>
              <a:buChar char="•"/>
            </a:pPr>
            <a:r>
              <a:rPr lang="en-GB" sz="2400" dirty="0"/>
              <a:t>When velocity increases</a:t>
            </a:r>
          </a:p>
          <a:p>
            <a:pPr marL="285750" indent="-285750">
              <a:buFont typeface="Arial" panose="020B0604020202020204" pitchFamily="34" charset="0"/>
              <a:buChar char="•"/>
            </a:pPr>
            <a:r>
              <a:rPr lang="en-GB" sz="2400" b="1" dirty="0">
                <a:solidFill>
                  <a:srgbClr val="00B050"/>
                </a:solidFill>
              </a:rPr>
              <a:t>When velocity decreases</a:t>
            </a:r>
          </a:p>
          <a:p>
            <a:pPr marL="285750" indent="-285750">
              <a:buFont typeface="Arial" panose="020B0604020202020204" pitchFamily="34" charset="0"/>
              <a:buChar char="•"/>
            </a:pPr>
            <a:r>
              <a:rPr lang="en-GB" sz="2400" dirty="0"/>
              <a:t>When rivers enter a deep area</a:t>
            </a:r>
          </a:p>
          <a:p>
            <a:pPr marL="285750" indent="-285750">
              <a:buFont typeface="Arial" panose="020B0604020202020204" pitchFamily="34" charset="0"/>
              <a:buChar char="•"/>
            </a:pPr>
            <a:r>
              <a:rPr lang="en-GB" sz="2400" b="1" dirty="0">
                <a:solidFill>
                  <a:srgbClr val="00B050"/>
                </a:solidFill>
              </a:rPr>
              <a:t>When rivers enter a shallow area</a:t>
            </a:r>
          </a:p>
          <a:p>
            <a:pPr marL="285750" indent="-285750">
              <a:buFont typeface="Arial" panose="020B0604020202020204" pitchFamily="34" charset="0"/>
              <a:buChar char="•"/>
            </a:pPr>
            <a:r>
              <a:rPr lang="en-GB" sz="2400" b="1" dirty="0">
                <a:solidFill>
                  <a:srgbClr val="00B050"/>
                </a:solidFill>
              </a:rPr>
              <a:t>At the base of a waterfall</a:t>
            </a:r>
          </a:p>
          <a:p>
            <a:pPr marL="285750" indent="-285750">
              <a:buFont typeface="Arial" panose="020B0604020202020204" pitchFamily="34" charset="0"/>
              <a:buChar char="•"/>
            </a:pPr>
            <a:r>
              <a:rPr lang="en-GB" sz="2400" dirty="0"/>
              <a:t>At the start of a waterfall</a:t>
            </a:r>
          </a:p>
        </p:txBody>
      </p:sp>
      <p:sp>
        <p:nvSpPr>
          <p:cNvPr id="2" name="TextBox 1">
            <a:extLst>
              <a:ext uri="{FF2B5EF4-FFF2-40B4-BE49-F238E27FC236}">
                <a16:creationId xmlns:a16="http://schemas.microsoft.com/office/drawing/2014/main" id="{F872E7E6-6881-01AD-BFD5-23063A2D6921}"/>
              </a:ext>
            </a:extLst>
          </p:cNvPr>
          <p:cNvSpPr txBox="1"/>
          <p:nvPr/>
        </p:nvSpPr>
        <p:spPr>
          <a:xfrm>
            <a:off x="345440" y="828040"/>
            <a:ext cx="6379210" cy="2677656"/>
          </a:xfrm>
          <a:prstGeom prst="rect">
            <a:avLst/>
          </a:prstGeom>
          <a:solidFill>
            <a:schemeClr val="accent4">
              <a:lumMod val="20000"/>
              <a:lumOff val="80000"/>
            </a:schemeClr>
          </a:solidFill>
        </p:spPr>
        <p:txBody>
          <a:bodyPr wrap="square" rtlCol="0">
            <a:spAutoFit/>
          </a:bodyPr>
          <a:lstStyle/>
          <a:p>
            <a:pPr marL="342900" indent="-342900">
              <a:buAutoNum type="arabicPeriod"/>
            </a:pPr>
            <a:r>
              <a:rPr lang="en-GB" sz="2400" dirty="0"/>
              <a:t>Write </a:t>
            </a:r>
            <a:r>
              <a:rPr lang="en-GB" sz="2400" b="1" dirty="0"/>
              <a:t>only </a:t>
            </a:r>
            <a:r>
              <a:rPr lang="en-GB" sz="2400" dirty="0"/>
              <a:t>the conditions which are needed for a river to deposit material.</a:t>
            </a:r>
          </a:p>
          <a:p>
            <a:pPr marL="342900" indent="-342900">
              <a:buAutoNum type="arabicPeriod"/>
            </a:pPr>
            <a:endParaRPr lang="en-GB" sz="2400" dirty="0"/>
          </a:p>
          <a:p>
            <a:r>
              <a:rPr lang="en-GB" sz="2400" dirty="0"/>
              <a:t>2. Using the diagram below, explain which course of the river has most erosion and which has most deposition?</a:t>
            </a:r>
          </a:p>
          <a:p>
            <a:endParaRPr lang="en-GB" sz="2400" dirty="0"/>
          </a:p>
        </p:txBody>
      </p:sp>
      <p:pic>
        <p:nvPicPr>
          <p:cNvPr id="7" name="Picture 6">
            <a:extLst>
              <a:ext uri="{FF2B5EF4-FFF2-40B4-BE49-F238E27FC236}">
                <a16:creationId xmlns:a16="http://schemas.microsoft.com/office/drawing/2014/main" id="{296CD395-9D91-3E0B-4783-FFFD57337569}"/>
              </a:ext>
            </a:extLst>
          </p:cNvPr>
          <p:cNvPicPr>
            <a:picLocks noChangeAspect="1"/>
          </p:cNvPicPr>
          <p:nvPr/>
        </p:nvPicPr>
        <p:blipFill>
          <a:blip r:embed="rId2"/>
          <a:stretch>
            <a:fillRect/>
          </a:stretch>
        </p:blipFill>
        <p:spPr>
          <a:xfrm>
            <a:off x="8354204" y="3630464"/>
            <a:ext cx="3272010" cy="3227536"/>
          </a:xfrm>
          <a:prstGeom prst="rect">
            <a:avLst/>
          </a:prstGeom>
        </p:spPr>
      </p:pic>
    </p:spTree>
    <p:extLst>
      <p:ext uri="{BB962C8B-B14F-4D97-AF65-F5344CB8AC3E}">
        <p14:creationId xmlns:p14="http://schemas.microsoft.com/office/powerpoint/2010/main" val="1525701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7EFE0C7-C91A-439E-8D54-3839EBE11DAB}"/>
              </a:ext>
            </a:extLst>
          </p:cNvPr>
          <p:cNvSpPr txBox="1"/>
          <p:nvPr/>
        </p:nvSpPr>
        <p:spPr>
          <a:xfrm>
            <a:off x="0" y="5462"/>
            <a:ext cx="12120880" cy="523220"/>
          </a:xfrm>
          <a:prstGeom prst="rect">
            <a:avLst/>
          </a:prstGeom>
          <a:solidFill>
            <a:schemeClr val="accent6">
              <a:lumMod val="40000"/>
              <a:lumOff val="60000"/>
            </a:schemeClr>
          </a:solidFill>
        </p:spPr>
        <p:txBody>
          <a:bodyPr wrap="square" rtlCol="0">
            <a:spAutoFit/>
          </a:bodyPr>
          <a:lstStyle/>
          <a:p>
            <a:pPr algn="ctr"/>
            <a:r>
              <a:rPr lang="en-GB" sz="2800" b="1" dirty="0"/>
              <a:t>Erosion or transportation?</a:t>
            </a:r>
          </a:p>
        </p:txBody>
      </p:sp>
      <p:sp>
        <p:nvSpPr>
          <p:cNvPr id="4" name="TextBox 3">
            <a:extLst>
              <a:ext uri="{FF2B5EF4-FFF2-40B4-BE49-F238E27FC236}">
                <a16:creationId xmlns:a16="http://schemas.microsoft.com/office/drawing/2014/main" id="{4CFB17A3-682A-C3B3-4899-EF9CB450FF4B}"/>
              </a:ext>
            </a:extLst>
          </p:cNvPr>
          <p:cNvSpPr txBox="1"/>
          <p:nvPr/>
        </p:nvSpPr>
        <p:spPr>
          <a:xfrm>
            <a:off x="857250" y="1047750"/>
            <a:ext cx="4695825" cy="3108543"/>
          </a:xfrm>
          <a:prstGeom prst="rect">
            <a:avLst/>
          </a:prstGeom>
          <a:noFill/>
        </p:spPr>
        <p:txBody>
          <a:bodyPr wrap="square" rtlCol="0">
            <a:spAutoFit/>
          </a:bodyPr>
          <a:lstStyle/>
          <a:p>
            <a:pPr marL="342900" indent="-342900">
              <a:buAutoNum type="arabicPeriod"/>
            </a:pPr>
            <a:r>
              <a:rPr lang="en-GB" sz="2800" dirty="0"/>
              <a:t>Saltation</a:t>
            </a:r>
          </a:p>
          <a:p>
            <a:pPr marL="342900" indent="-342900">
              <a:buAutoNum type="arabicPeriod"/>
            </a:pPr>
            <a:r>
              <a:rPr lang="en-GB" sz="2800" dirty="0"/>
              <a:t>Hydraulic action</a:t>
            </a:r>
          </a:p>
          <a:p>
            <a:pPr marL="342900" indent="-342900">
              <a:buAutoNum type="arabicPeriod"/>
            </a:pPr>
            <a:r>
              <a:rPr lang="en-GB" sz="2800" dirty="0"/>
              <a:t>Traction</a:t>
            </a:r>
          </a:p>
          <a:p>
            <a:pPr marL="342900" indent="-342900">
              <a:buAutoNum type="arabicPeriod"/>
            </a:pPr>
            <a:r>
              <a:rPr lang="en-GB" sz="2800" dirty="0"/>
              <a:t>Suspension</a:t>
            </a:r>
          </a:p>
          <a:p>
            <a:pPr marL="342900" indent="-342900">
              <a:buAutoNum type="arabicPeriod"/>
            </a:pPr>
            <a:r>
              <a:rPr lang="en-GB" sz="2800" dirty="0"/>
              <a:t>Abrasion</a:t>
            </a:r>
          </a:p>
          <a:p>
            <a:pPr marL="342900" indent="-342900">
              <a:buAutoNum type="arabicPeriod"/>
            </a:pPr>
            <a:r>
              <a:rPr lang="en-GB" sz="2800" dirty="0"/>
              <a:t>Attrition</a:t>
            </a:r>
          </a:p>
          <a:p>
            <a:pPr marL="342900" indent="-342900">
              <a:buAutoNum type="arabicPeriod"/>
            </a:pPr>
            <a:r>
              <a:rPr lang="en-GB" sz="2800" dirty="0"/>
              <a:t>Solution</a:t>
            </a:r>
          </a:p>
        </p:txBody>
      </p:sp>
      <p:sp>
        <p:nvSpPr>
          <p:cNvPr id="5" name="TextBox 4">
            <a:extLst>
              <a:ext uri="{FF2B5EF4-FFF2-40B4-BE49-F238E27FC236}">
                <a16:creationId xmlns:a16="http://schemas.microsoft.com/office/drawing/2014/main" id="{8B1F48C4-EA56-2ACD-8648-113F0F64BDB0}"/>
              </a:ext>
            </a:extLst>
          </p:cNvPr>
          <p:cNvSpPr txBox="1"/>
          <p:nvPr/>
        </p:nvSpPr>
        <p:spPr>
          <a:xfrm>
            <a:off x="4895850" y="1047750"/>
            <a:ext cx="2171700" cy="2677656"/>
          </a:xfrm>
          <a:prstGeom prst="rect">
            <a:avLst/>
          </a:prstGeom>
          <a:noFill/>
        </p:spPr>
        <p:txBody>
          <a:bodyPr wrap="square" rtlCol="0">
            <a:spAutoFit/>
          </a:bodyPr>
          <a:lstStyle/>
          <a:p>
            <a:r>
              <a:rPr lang="en-GB" sz="2400" b="1" dirty="0">
                <a:solidFill>
                  <a:srgbClr val="00B050"/>
                </a:solidFill>
              </a:rPr>
              <a:t>T</a:t>
            </a:r>
          </a:p>
          <a:p>
            <a:r>
              <a:rPr lang="en-GB" sz="2400" b="1" dirty="0">
                <a:solidFill>
                  <a:srgbClr val="00B050"/>
                </a:solidFill>
              </a:rPr>
              <a:t>E</a:t>
            </a:r>
          </a:p>
          <a:p>
            <a:r>
              <a:rPr lang="en-GB" sz="2400" b="1" dirty="0">
                <a:solidFill>
                  <a:srgbClr val="00B050"/>
                </a:solidFill>
              </a:rPr>
              <a:t>T</a:t>
            </a:r>
          </a:p>
          <a:p>
            <a:r>
              <a:rPr lang="en-GB" sz="2400" b="1" dirty="0">
                <a:solidFill>
                  <a:srgbClr val="00B050"/>
                </a:solidFill>
              </a:rPr>
              <a:t>T</a:t>
            </a:r>
          </a:p>
          <a:p>
            <a:r>
              <a:rPr lang="en-GB" sz="2400" b="1" dirty="0">
                <a:solidFill>
                  <a:srgbClr val="00B050"/>
                </a:solidFill>
              </a:rPr>
              <a:t>E</a:t>
            </a:r>
          </a:p>
          <a:p>
            <a:r>
              <a:rPr lang="en-GB" sz="2400" b="1" dirty="0">
                <a:solidFill>
                  <a:srgbClr val="00B050"/>
                </a:solidFill>
              </a:rPr>
              <a:t>E</a:t>
            </a:r>
          </a:p>
          <a:p>
            <a:r>
              <a:rPr lang="en-GB" sz="2400" b="1" dirty="0">
                <a:solidFill>
                  <a:srgbClr val="00B050"/>
                </a:solidFill>
              </a:rPr>
              <a:t>B</a:t>
            </a:r>
          </a:p>
        </p:txBody>
      </p:sp>
    </p:spTree>
    <p:extLst>
      <p:ext uri="{BB962C8B-B14F-4D97-AF65-F5344CB8AC3E}">
        <p14:creationId xmlns:p14="http://schemas.microsoft.com/office/powerpoint/2010/main" val="2489042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CC23EE1-09A8-C5DE-5F28-5E5B5F811703}"/>
              </a:ext>
            </a:extLst>
          </p:cNvPr>
          <p:cNvSpPr txBox="1"/>
          <p:nvPr/>
        </p:nvSpPr>
        <p:spPr>
          <a:xfrm>
            <a:off x="0" y="0"/>
            <a:ext cx="12192000" cy="4154984"/>
          </a:xfrm>
          <a:prstGeom prst="rect">
            <a:avLst/>
          </a:prstGeom>
          <a:noFill/>
        </p:spPr>
        <p:txBody>
          <a:bodyPr wrap="square">
            <a:spAutoFit/>
          </a:bodyPr>
          <a:lstStyle/>
          <a:p>
            <a:r>
              <a:rPr lang="en-GB" sz="2400" b="1" dirty="0"/>
              <a:t>EXAM QUESTIONS:</a:t>
            </a:r>
          </a:p>
          <a:p>
            <a:endParaRPr lang="en-GB" sz="2400" dirty="0"/>
          </a:p>
          <a:p>
            <a:pPr marL="457200" indent="-457200">
              <a:buAutoNum type="arabicPeriod"/>
            </a:pPr>
            <a:r>
              <a:rPr lang="en-GB" sz="2400" b="1" dirty="0"/>
              <a:t>Explain how rivers can transport its load (4 marks)</a:t>
            </a:r>
          </a:p>
          <a:p>
            <a:r>
              <a:rPr lang="en-GB" sz="2400" b="1" dirty="0"/>
              <a:t>Point: </a:t>
            </a:r>
            <a:r>
              <a:rPr lang="en-GB" sz="2400" dirty="0"/>
              <a:t>One way is…</a:t>
            </a:r>
          </a:p>
          <a:p>
            <a:r>
              <a:rPr lang="en-GB" sz="2400" b="1" dirty="0"/>
              <a:t>Explain: </a:t>
            </a:r>
            <a:r>
              <a:rPr lang="en-GB" sz="2400" dirty="0"/>
              <a:t>This is when…</a:t>
            </a:r>
          </a:p>
          <a:p>
            <a:r>
              <a:rPr lang="en-GB" sz="2400" dirty="0"/>
              <a:t>X2</a:t>
            </a:r>
          </a:p>
          <a:p>
            <a:pPr marL="457200" indent="-457200">
              <a:buFont typeface="+mj-lt"/>
              <a:buAutoNum type="arabicPeriod" startAt="2"/>
            </a:pPr>
            <a:endParaRPr lang="en-GB" sz="2400" dirty="0"/>
          </a:p>
          <a:p>
            <a:pPr marL="457200" indent="-457200">
              <a:buFont typeface="+mj-lt"/>
              <a:buAutoNum type="arabicPeriod" startAt="2"/>
            </a:pPr>
            <a:r>
              <a:rPr lang="en-GB" sz="2400" b="1" dirty="0"/>
              <a:t>Study the photo. Explain the type of erosion which is taking place here (3)</a:t>
            </a:r>
          </a:p>
          <a:p>
            <a:r>
              <a:rPr lang="en-GB" sz="2400" b="1" dirty="0"/>
              <a:t>Point: </a:t>
            </a:r>
            <a:r>
              <a:rPr lang="en-GB" sz="2400" dirty="0"/>
              <a:t>The type of erosion is…</a:t>
            </a:r>
          </a:p>
          <a:p>
            <a:r>
              <a:rPr lang="en-GB" sz="2400" b="1" dirty="0"/>
              <a:t>Evidence: </a:t>
            </a:r>
            <a:r>
              <a:rPr lang="en-GB" sz="2400" dirty="0"/>
              <a:t>The photo shows…</a:t>
            </a:r>
          </a:p>
          <a:p>
            <a:r>
              <a:rPr lang="en-GB" sz="2400" b="1" dirty="0"/>
              <a:t>Explain: </a:t>
            </a:r>
            <a:r>
              <a:rPr lang="en-GB" sz="2400" dirty="0"/>
              <a:t>This is when…</a:t>
            </a:r>
          </a:p>
        </p:txBody>
      </p:sp>
      <p:pic>
        <p:nvPicPr>
          <p:cNvPr id="5" name="Picture 4">
            <a:extLst>
              <a:ext uri="{FF2B5EF4-FFF2-40B4-BE49-F238E27FC236}">
                <a16:creationId xmlns:a16="http://schemas.microsoft.com/office/drawing/2014/main" id="{BC22A052-193B-9F18-5FAD-5BB86449C8AA}"/>
              </a:ext>
            </a:extLst>
          </p:cNvPr>
          <p:cNvPicPr>
            <a:picLocks noChangeAspect="1"/>
          </p:cNvPicPr>
          <p:nvPr/>
        </p:nvPicPr>
        <p:blipFill>
          <a:blip r:embed="rId2"/>
          <a:stretch>
            <a:fillRect/>
          </a:stretch>
        </p:blipFill>
        <p:spPr>
          <a:xfrm>
            <a:off x="6981824" y="3837658"/>
            <a:ext cx="4635443" cy="2920329"/>
          </a:xfrm>
          <a:prstGeom prst="rect">
            <a:avLst/>
          </a:prstGeom>
        </p:spPr>
      </p:pic>
    </p:spTree>
    <p:extLst>
      <p:ext uri="{BB962C8B-B14F-4D97-AF65-F5344CB8AC3E}">
        <p14:creationId xmlns:p14="http://schemas.microsoft.com/office/powerpoint/2010/main" val="2590529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1113</TotalTime>
  <Words>535</Words>
  <Application>Microsoft Office PowerPoint</Application>
  <PresentationFormat>Widescreen</PresentationFormat>
  <Paragraphs>76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What are the main fluvial processes?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2</cp:revision>
  <dcterms:created xsi:type="dcterms:W3CDTF">2022-09-13T16:03:55Z</dcterms:created>
  <dcterms:modified xsi:type="dcterms:W3CDTF">2022-09-15T10:13:58Z</dcterms:modified>
</cp:coreProperties>
</file>