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A383EA-DB67-488F-B0C4-D263DC5B312B}" v="3" dt="2022-11-30T10:56:13.3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FEA383EA-DB67-488F-B0C4-D263DC5B312B}"/>
    <pc:docChg chg="custSel modSld">
      <pc:chgData name="Niall Carton" userId="b8012f77-92ab-40a4-a023-1921f514d035" providerId="ADAL" clId="{FEA383EA-DB67-488F-B0C4-D263DC5B312B}" dt="2022-11-30T11:37:42.312" v="854" actId="14100"/>
      <pc:docMkLst>
        <pc:docMk/>
      </pc:docMkLst>
      <pc:sldChg chg="addSp modSp mod modAnim">
        <pc:chgData name="Niall Carton" userId="b8012f77-92ab-40a4-a023-1921f514d035" providerId="ADAL" clId="{FEA383EA-DB67-488F-B0C4-D263DC5B312B}" dt="2022-11-30T10:56:13.363" v="830"/>
        <pc:sldMkLst>
          <pc:docMk/>
          <pc:sldMk cId="2133512025" sldId="256"/>
        </pc:sldMkLst>
        <pc:spChg chg="mod">
          <ac:chgData name="Niall Carton" userId="b8012f77-92ab-40a4-a023-1921f514d035" providerId="ADAL" clId="{FEA383EA-DB67-488F-B0C4-D263DC5B312B}" dt="2022-11-30T10:51:08.665" v="417" actId="2711"/>
          <ac:spMkLst>
            <pc:docMk/>
            <pc:sldMk cId="2133512025" sldId="256"/>
            <ac:spMk id="2" creationId="{990C4F72-F492-C35E-346F-DCA29C2A31D6}"/>
          </ac:spMkLst>
        </pc:spChg>
        <pc:spChg chg="mod">
          <ac:chgData name="Niall Carton" userId="b8012f77-92ab-40a4-a023-1921f514d035" providerId="ADAL" clId="{FEA383EA-DB67-488F-B0C4-D263DC5B312B}" dt="2022-11-30T10:55:49.690" v="827" actId="1076"/>
          <ac:spMkLst>
            <pc:docMk/>
            <pc:sldMk cId="2133512025" sldId="256"/>
            <ac:spMk id="3" creationId="{EA8B1C82-ED1C-2D3A-AFFD-D43161029908}"/>
          </ac:spMkLst>
        </pc:spChg>
        <pc:spChg chg="add mod">
          <ac:chgData name="Niall Carton" userId="b8012f77-92ab-40a4-a023-1921f514d035" providerId="ADAL" clId="{FEA383EA-DB67-488F-B0C4-D263DC5B312B}" dt="2022-11-30T10:55:55.573" v="829" actId="1076"/>
          <ac:spMkLst>
            <pc:docMk/>
            <pc:sldMk cId="2133512025" sldId="256"/>
            <ac:spMk id="4" creationId="{68FA8133-3B4A-80BD-A5C6-72DB8691F5AC}"/>
          </ac:spMkLst>
        </pc:spChg>
      </pc:sldChg>
      <pc:sldChg chg="addSp modSp mod">
        <pc:chgData name="Niall Carton" userId="b8012f77-92ab-40a4-a023-1921f514d035" providerId="ADAL" clId="{FEA383EA-DB67-488F-B0C4-D263DC5B312B}" dt="2022-11-30T11:37:42.312" v="854" actId="14100"/>
        <pc:sldMkLst>
          <pc:docMk/>
          <pc:sldMk cId="3427222857" sldId="259"/>
        </pc:sldMkLst>
        <pc:spChg chg="add mod">
          <ac:chgData name="Niall Carton" userId="b8012f77-92ab-40a4-a023-1921f514d035" providerId="ADAL" clId="{FEA383EA-DB67-488F-B0C4-D263DC5B312B}" dt="2022-11-30T11:36:45.043" v="852" actId="20577"/>
          <ac:spMkLst>
            <pc:docMk/>
            <pc:sldMk cId="3427222857" sldId="259"/>
            <ac:spMk id="2" creationId="{6A88E93A-9D5F-8D08-FEDA-4B1ACB170E8E}"/>
          </ac:spMkLst>
        </pc:spChg>
        <pc:spChg chg="mod">
          <ac:chgData name="Niall Carton" userId="b8012f77-92ab-40a4-a023-1921f514d035" providerId="ADAL" clId="{FEA383EA-DB67-488F-B0C4-D263DC5B312B}" dt="2022-11-30T10:26:08.568" v="335" actId="255"/>
          <ac:spMkLst>
            <pc:docMk/>
            <pc:sldMk cId="3427222857" sldId="259"/>
            <ac:spMk id="6" creationId="{5FA3B907-3F5B-2BD1-630D-743C0278183B}"/>
          </ac:spMkLst>
        </pc:spChg>
        <pc:picChg chg="mod modCrop">
          <ac:chgData name="Niall Carton" userId="b8012f77-92ab-40a4-a023-1921f514d035" providerId="ADAL" clId="{FEA383EA-DB67-488F-B0C4-D263DC5B312B}" dt="2022-11-30T11:37:42.312" v="854" actId="14100"/>
          <ac:picMkLst>
            <pc:docMk/>
            <pc:sldMk cId="3427222857" sldId="259"/>
            <ac:picMk id="3" creationId="{4133A4CE-7FDC-1F8A-B9CC-990E693D2F8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4364F-402D-5B6E-8A71-1EA47EA677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286D99-BB56-CD5C-7625-0C0F5207E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60F59-BE6E-7516-8DAC-975751AA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05575-960D-05B8-DE36-1AE714D48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2E1B1-C0BD-F7FC-9A73-B95D757E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43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6A3B-687B-42CF-A92A-9A5B72825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0688C-3509-593A-380E-8F48F097F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7A423-EFF5-4262-7E5C-31DC693CE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76326-9DB9-E109-7BE2-D87BF8E6A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9DD3B-A89E-D7A0-CAE7-B1AA5D1C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20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123CFC-C31D-3C04-5A24-0BFF56B8B0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9AD17-6B20-177C-B0ED-CE8818229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F4986-B7DF-06AC-7585-F65EA860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8E4C-5695-C927-4A43-97DE4C7E3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6F92D-C785-C217-92FB-42F49DBC0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67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E1DA-0EBA-1ADA-4AAE-DB0B0290A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B7515-F7DA-D4F6-9A9C-786CC6599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AEF92-C16A-D427-9113-355DB4A2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76087-E4E4-D45E-1D14-9346BEA4C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6682-9DCF-5E2D-5B16-0BD3C424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4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BED2E-C854-4534-F09E-2A2F3F148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4246D-6D26-EA07-E6C8-B00497598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20987-BC7F-3827-84B2-D25C7821D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482CA-F35E-5E2C-FBC8-8647C1B5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E6D65-793A-FE8A-9DBD-0A970DC00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02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7BA81-5B79-72E5-9C0E-485D7385B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FFAE9-4B64-F2E8-35B1-EFD9F2F92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67CED-97A1-59E4-E736-63EB2A4E2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A2498-809D-42E7-1D8D-DD56808A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5D874-480B-5F4E-44AA-E572CD9F0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DA8AC-8864-65FD-971E-E5C1A01C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31FF2-9CF2-85B3-1744-55F69AA88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BE59F-B1E0-C2C1-8EB1-8F3289FD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1C2B1E-2B91-8844-CF63-F21CB7540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6B9E1-4E89-0BB6-FC69-88F4E9658F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E36CB8-1723-3844-357A-55B6109405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849FD4-34A2-F7E8-BA70-B73782412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2EAD3-76DA-92A6-B668-C9D62FBB6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2A7C80-9090-F320-1EE4-60BE8D837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94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97CF8-5FFD-ED95-05B7-4C91A72D9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A68CEA-7FEE-76C6-EEA3-C85F4601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36213A-53CF-52DF-F071-D3F5A5B45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BEFF3-B0D1-475B-FCC4-3537FC539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40E60F-A765-3E6E-D77D-981A602BF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B3921A-69E9-A9AB-9C2E-C7A473E13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9EBBA-6C7E-244F-2FB2-A4950AC49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61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0BF1-7092-1BF4-1C7E-70574B4AA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C1F42-49D3-7C50-94E1-DB4210480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DAA92-11B8-30F0-95C1-DCB06E3C8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74A15-918B-2196-55AE-1389B5F51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F5F29-6613-EFA8-8037-3054A942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56FF9F-4D49-2A2D-2B15-B95B2548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5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55536-5533-EF8D-6B79-751020CC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30D813-54BB-AB79-1E62-3257A8A32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11149-2130-CD03-7720-D21AF10CF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82876-D79C-9FD5-E74E-65FCEFA1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ED8DCC-6569-B85C-EBDF-61504DDCA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557FF-245E-11DC-64A6-CE8DB8E84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77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27BB8-BD42-11C5-D79E-BDFFE42D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95688-DC5E-D558-18C0-F468EA4AF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AEEE4-3AD5-C6C3-F06F-84E27CC1CC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A686F-674A-4926-9075-5E59020AF514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C532E-6897-963D-2212-0A00E1FD19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BBC2-B2DF-9A64-658A-A3F0750D6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6E38-6F42-4CD8-B216-91295C14F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23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c3BRTlHFpBU?start=6&amp;feature=oembed" TargetMode="External"/><Relationship Id="rId4" Type="http://schemas.openxmlformats.org/officeDocument/2006/relationships/hyperlink" Target="https://beyondthemap.withgoogle.com/en-us/beyond-the-map/rio/complexo-do-alema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4F72-F492-C35E-346F-DCA29C2A3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143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sz="3200" b="1" u="sng" dirty="0">
                <a:latin typeface="+mn-lt"/>
              </a:rPr>
              <a:t>Favelas: Challenges of rapid population growth in Rio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8B1C82-ED1C-2D3A-AFFD-D431610299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925" y="1666758"/>
            <a:ext cx="5791200" cy="2827338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en-GB" dirty="0"/>
              <a:t>What are the two causes of urbanisation?</a:t>
            </a:r>
          </a:p>
          <a:p>
            <a:pPr marL="457200" indent="-457200" algn="l">
              <a:buAutoNum type="arabicPeriod"/>
            </a:pPr>
            <a:r>
              <a:rPr lang="en-GB" dirty="0"/>
              <a:t>Give an economic push factor.</a:t>
            </a:r>
          </a:p>
          <a:p>
            <a:pPr marL="457200" indent="-457200" algn="l">
              <a:buAutoNum type="arabicPeriod"/>
            </a:pPr>
            <a:r>
              <a:rPr lang="en-GB" dirty="0"/>
              <a:t>Give an example of a hard engineering method.</a:t>
            </a:r>
          </a:p>
          <a:p>
            <a:pPr marL="457200" indent="-457200" algn="l">
              <a:buAutoNum type="arabicPeriod"/>
            </a:pPr>
            <a:r>
              <a:rPr lang="en-GB" dirty="0"/>
              <a:t>What is water insecurity?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A8133-3B4A-80BD-A5C6-72DB8691F5AC}"/>
              </a:ext>
            </a:extLst>
          </p:cNvPr>
          <p:cNvSpPr txBox="1"/>
          <p:nvPr/>
        </p:nvSpPr>
        <p:spPr>
          <a:xfrm>
            <a:off x="6619875" y="1556933"/>
            <a:ext cx="5486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Natural increase and rural to urban migration</a:t>
            </a:r>
          </a:p>
          <a:p>
            <a:endParaRPr lang="en-GB" sz="2400" b="1" dirty="0">
              <a:solidFill>
                <a:srgbClr val="00B050"/>
              </a:solidFill>
            </a:endParaRPr>
          </a:p>
          <a:p>
            <a:r>
              <a:rPr lang="en-GB" sz="2400" b="1" dirty="0">
                <a:solidFill>
                  <a:srgbClr val="00B050"/>
                </a:solidFill>
              </a:rPr>
              <a:t>Unemployment/lack of well paying jobs</a:t>
            </a:r>
          </a:p>
          <a:p>
            <a:endParaRPr lang="en-GB" sz="2400" b="1" dirty="0">
              <a:solidFill>
                <a:srgbClr val="00B050"/>
              </a:solidFill>
            </a:endParaRPr>
          </a:p>
          <a:p>
            <a:r>
              <a:rPr lang="en-GB" sz="2400" b="1" dirty="0">
                <a:solidFill>
                  <a:srgbClr val="00B050"/>
                </a:solidFill>
              </a:rPr>
              <a:t>Dams and reservoirs/embankments</a:t>
            </a:r>
          </a:p>
          <a:p>
            <a:endParaRPr lang="en-GB" sz="2400" b="1" dirty="0">
              <a:solidFill>
                <a:srgbClr val="00B050"/>
              </a:solidFill>
            </a:endParaRPr>
          </a:p>
          <a:p>
            <a:r>
              <a:rPr lang="en-GB" sz="2400" b="1" dirty="0">
                <a:solidFill>
                  <a:srgbClr val="00B050"/>
                </a:solidFill>
              </a:rPr>
              <a:t>Lack of available water</a:t>
            </a:r>
          </a:p>
        </p:txBody>
      </p:sp>
    </p:spTree>
    <p:extLst>
      <p:ext uri="{BB962C8B-B14F-4D97-AF65-F5344CB8AC3E}">
        <p14:creationId xmlns:p14="http://schemas.microsoft.com/office/powerpoint/2010/main" val="213351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C664CD-192E-3288-A037-D3427DD98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202" y="51326"/>
            <a:ext cx="6401752" cy="43899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FE4E44-4FFA-3377-4D85-179D385BF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796" y="4441289"/>
            <a:ext cx="7784158" cy="16178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AA10A6-ABD4-47EF-2AD3-68E4F4A74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189" y="3303211"/>
            <a:ext cx="4259282" cy="29124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6047E5-C753-31C1-F76B-E1CD3FBC4158}"/>
              </a:ext>
            </a:extLst>
          </p:cNvPr>
          <p:cNvSpPr txBox="1"/>
          <p:nvPr/>
        </p:nvSpPr>
        <p:spPr>
          <a:xfrm>
            <a:off x="1628775" y="6160343"/>
            <a:ext cx="10189693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 term squatter settlement is often used as a general term to encompass low-quality housing, occupied by the poor, usually on the periphery of cities.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A257E9-E9F4-9B56-141C-50F99C9031EE}"/>
              </a:ext>
            </a:extLst>
          </p:cNvPr>
          <p:cNvSpPr txBox="1"/>
          <p:nvPr/>
        </p:nvSpPr>
        <p:spPr>
          <a:xfrm>
            <a:off x="295275" y="155039"/>
            <a:ext cx="4486275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/>
              <a:t>Define the term squatter settlement.</a:t>
            </a:r>
          </a:p>
          <a:p>
            <a:pPr marL="342900" indent="-342900">
              <a:buAutoNum type="arabicPeriod"/>
            </a:pPr>
            <a:r>
              <a:rPr lang="en-GB" sz="2400" dirty="0"/>
              <a:t>Explain why they exist in Rio de Janeiro.</a:t>
            </a:r>
          </a:p>
          <a:p>
            <a:pPr marL="342900" indent="-342900">
              <a:buAutoNum type="arabicPeriod"/>
            </a:pPr>
            <a:r>
              <a:rPr lang="en-GB" sz="2400" dirty="0"/>
              <a:t>Describe the distribution of favelas in Rio.</a:t>
            </a:r>
          </a:p>
          <a:p>
            <a:pPr marL="342900" indent="-342900">
              <a:buAutoNum type="arabicPeriod"/>
            </a:pPr>
            <a:r>
              <a:rPr lang="en-GB" sz="2400" dirty="0"/>
              <a:t>Explain the problems faced by the favelas.</a:t>
            </a:r>
          </a:p>
        </p:txBody>
      </p:sp>
    </p:spTree>
    <p:extLst>
      <p:ext uri="{BB962C8B-B14F-4D97-AF65-F5344CB8AC3E}">
        <p14:creationId xmlns:p14="http://schemas.microsoft.com/office/powerpoint/2010/main" val="4267181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Inside Rio’s favelas, the city's neglected neighborhoods">
            <a:hlinkClick r:id="" action="ppaction://media"/>
            <a:extLst>
              <a:ext uri="{FF2B5EF4-FFF2-40B4-BE49-F238E27FC236}">
                <a16:creationId xmlns:a16="http://schemas.microsoft.com/office/drawing/2014/main" id="{B19A82F3-4212-B58C-08A6-B5B10EE82F5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430244"/>
            <a:ext cx="11915775" cy="63610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7B12B3-BDEE-FB88-44C0-2EE7734CF76B}"/>
              </a:ext>
            </a:extLst>
          </p:cNvPr>
          <p:cNvSpPr txBox="1"/>
          <p:nvPr/>
        </p:nvSpPr>
        <p:spPr>
          <a:xfrm>
            <a:off x="0" y="0"/>
            <a:ext cx="11315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https://beyondthemap.withgoogle.com/en-us/beyond-the-map/rio/complexo-do-alemao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68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33A4CE-7FDC-1F8A-B9CC-990E693D2F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"/>
          <a:stretch/>
        </p:blipFill>
        <p:spPr>
          <a:xfrm>
            <a:off x="4147729" y="0"/>
            <a:ext cx="8044271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A3B907-3F5B-2BD1-630D-743C0278183B}"/>
              </a:ext>
            </a:extLst>
          </p:cNvPr>
          <p:cNvSpPr txBox="1"/>
          <p:nvPr/>
        </p:nvSpPr>
        <p:spPr>
          <a:xfrm>
            <a:off x="114300" y="190500"/>
            <a:ext cx="3867150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/>
              <a:t>Informal sector = jobs which are unregulated and untaxed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88E93A-9D5F-8D08-FEDA-4B1ACB170E8E}"/>
              </a:ext>
            </a:extLst>
          </p:cNvPr>
          <p:cNvSpPr txBox="1"/>
          <p:nvPr/>
        </p:nvSpPr>
        <p:spPr>
          <a:xfrm>
            <a:off x="228600" y="1190625"/>
            <a:ext cx="3162300" cy="48320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200" dirty="0"/>
              <a:t>Create a </a:t>
            </a:r>
            <a:r>
              <a:rPr lang="en-GB" sz="2200" dirty="0" err="1"/>
              <a:t>mindmap</a:t>
            </a:r>
            <a:r>
              <a:rPr lang="en-GB" sz="2200" dirty="0"/>
              <a:t> summarising the challenges of life in favelas.</a:t>
            </a:r>
          </a:p>
          <a:p>
            <a:pPr marL="342900" indent="-342900">
              <a:buAutoNum type="arabicPeriod"/>
            </a:pPr>
            <a:r>
              <a:rPr lang="en-GB" sz="2200" dirty="0"/>
              <a:t>Explain how challenges with services and health are linked.</a:t>
            </a:r>
          </a:p>
          <a:p>
            <a:pPr marL="342900" indent="-342900">
              <a:buAutoNum type="arabicPeriod"/>
            </a:pPr>
            <a:r>
              <a:rPr lang="en-GB" sz="2200" dirty="0"/>
              <a:t>Explain how challenges with unemployment and crime are linked.</a:t>
            </a:r>
          </a:p>
          <a:p>
            <a:pPr marL="342900" indent="-342900">
              <a:buAutoNum type="arabicPeriod"/>
            </a:pPr>
            <a:r>
              <a:rPr lang="en-GB" sz="2200" dirty="0"/>
              <a:t>Explain two challenges created by rapid population growth in a LIC/NEE city (4 marks)</a:t>
            </a:r>
          </a:p>
        </p:txBody>
      </p:sp>
    </p:spTree>
    <p:extLst>
      <p:ext uri="{BB962C8B-B14F-4D97-AF65-F5344CB8AC3E}">
        <p14:creationId xmlns:p14="http://schemas.microsoft.com/office/powerpoint/2010/main" val="3427222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192</Words>
  <Application>Microsoft Office PowerPoint</Application>
  <PresentationFormat>Widescreen</PresentationFormat>
  <Paragraphs>23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Favelas: Challenges of rapid population growth in Rio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1</cp:revision>
  <dcterms:created xsi:type="dcterms:W3CDTF">2022-11-29T10:24:46Z</dcterms:created>
  <dcterms:modified xsi:type="dcterms:W3CDTF">2022-11-30T11:37:47Z</dcterms:modified>
</cp:coreProperties>
</file>