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7" r:id="rId4"/>
    <p:sldId id="258" r:id="rId5"/>
    <p:sldId id="259"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48D27B-8CEE-461D-904C-F0D76E8BE1CD}" v="6" dt="2022-11-10T18:26:08.2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7" d="100"/>
          <a:sy n="67" d="100"/>
        </p:scale>
        <p:origin x="64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all Carton" userId="b8012f77-92ab-40a4-a023-1921f514d035" providerId="ADAL" clId="{B448D27B-8CEE-461D-904C-F0D76E8BE1CD}"/>
    <pc:docChg chg="undo custSel addSld modSld sldOrd">
      <pc:chgData name="Niall Carton" userId="b8012f77-92ab-40a4-a023-1921f514d035" providerId="ADAL" clId="{B448D27B-8CEE-461D-904C-F0D76E8BE1CD}" dt="2022-11-10T18:26:08.236" v="437"/>
      <pc:docMkLst>
        <pc:docMk/>
      </pc:docMkLst>
      <pc:sldChg chg="addSp modSp mod modAnim">
        <pc:chgData name="Niall Carton" userId="b8012f77-92ab-40a4-a023-1921f514d035" providerId="ADAL" clId="{B448D27B-8CEE-461D-904C-F0D76E8BE1CD}" dt="2022-11-10T18:26:08.236" v="437"/>
        <pc:sldMkLst>
          <pc:docMk/>
          <pc:sldMk cId="1610743938" sldId="256"/>
        </pc:sldMkLst>
        <pc:spChg chg="mod">
          <ac:chgData name="Niall Carton" userId="b8012f77-92ab-40a4-a023-1921f514d035" providerId="ADAL" clId="{B448D27B-8CEE-461D-904C-F0D76E8BE1CD}" dt="2022-11-10T18:22:06.177" v="269" actId="207"/>
          <ac:spMkLst>
            <pc:docMk/>
            <pc:sldMk cId="1610743938" sldId="256"/>
            <ac:spMk id="2" creationId="{516A76EE-D474-D32A-129F-85D6B5DEBAFE}"/>
          </ac:spMkLst>
        </pc:spChg>
        <pc:spChg chg="mod">
          <ac:chgData name="Niall Carton" userId="b8012f77-92ab-40a4-a023-1921f514d035" providerId="ADAL" clId="{B448D27B-8CEE-461D-904C-F0D76E8BE1CD}" dt="2022-11-10T18:22:47.723" v="409" actId="207"/>
          <ac:spMkLst>
            <pc:docMk/>
            <pc:sldMk cId="1610743938" sldId="256"/>
            <ac:spMk id="3" creationId="{E13285D6-1182-FFC8-2583-4766199636D4}"/>
          </ac:spMkLst>
        </pc:spChg>
        <pc:spChg chg="add mod">
          <ac:chgData name="Niall Carton" userId="b8012f77-92ab-40a4-a023-1921f514d035" providerId="ADAL" clId="{B448D27B-8CEE-461D-904C-F0D76E8BE1CD}" dt="2022-11-10T18:25:27.344" v="430" actId="207"/>
          <ac:spMkLst>
            <pc:docMk/>
            <pc:sldMk cId="1610743938" sldId="256"/>
            <ac:spMk id="8" creationId="{DB693831-C22E-3EF2-B0B0-58B9A7B42BEE}"/>
          </ac:spMkLst>
        </pc:spChg>
        <pc:spChg chg="add mod">
          <ac:chgData name="Niall Carton" userId="b8012f77-92ab-40a4-a023-1921f514d035" providerId="ADAL" clId="{B448D27B-8CEE-461D-904C-F0D76E8BE1CD}" dt="2022-11-10T18:26:06.103" v="436" actId="207"/>
          <ac:spMkLst>
            <pc:docMk/>
            <pc:sldMk cId="1610743938" sldId="256"/>
            <ac:spMk id="10" creationId="{1281DA5E-709A-AEF4-2E4B-01D07FF74B05}"/>
          </ac:spMkLst>
        </pc:spChg>
        <pc:picChg chg="add mod modCrop">
          <ac:chgData name="Niall Carton" userId="b8012f77-92ab-40a4-a023-1921f514d035" providerId="ADAL" clId="{B448D27B-8CEE-461D-904C-F0D76E8BE1CD}" dt="2022-11-10T18:24:59.360" v="425" actId="14100"/>
          <ac:picMkLst>
            <pc:docMk/>
            <pc:sldMk cId="1610743938" sldId="256"/>
            <ac:picMk id="5" creationId="{22EB804D-FF91-A1D2-61FF-D54C6E0E02F2}"/>
          </ac:picMkLst>
        </pc:picChg>
        <pc:picChg chg="add mod modCrop">
          <ac:chgData name="Niall Carton" userId="b8012f77-92ab-40a4-a023-1921f514d035" providerId="ADAL" clId="{B448D27B-8CEE-461D-904C-F0D76E8BE1CD}" dt="2022-11-10T18:25:07.737" v="428" actId="1076"/>
          <ac:picMkLst>
            <pc:docMk/>
            <pc:sldMk cId="1610743938" sldId="256"/>
            <ac:picMk id="7" creationId="{F7A1DDBB-A3CB-2138-2417-2FFF93C52D9C}"/>
          </ac:picMkLst>
        </pc:picChg>
      </pc:sldChg>
      <pc:sldChg chg="addSp delSp modSp mod">
        <pc:chgData name="Niall Carton" userId="b8012f77-92ab-40a4-a023-1921f514d035" providerId="ADAL" clId="{B448D27B-8CEE-461D-904C-F0D76E8BE1CD}" dt="2022-11-10T18:09:21.452" v="32" actId="1076"/>
        <pc:sldMkLst>
          <pc:docMk/>
          <pc:sldMk cId="406972559" sldId="258"/>
        </pc:sldMkLst>
        <pc:spChg chg="add del">
          <ac:chgData name="Niall Carton" userId="b8012f77-92ab-40a4-a023-1921f514d035" providerId="ADAL" clId="{B448D27B-8CEE-461D-904C-F0D76E8BE1CD}" dt="2022-11-10T18:06:56.943" v="1" actId="22"/>
          <ac:spMkLst>
            <pc:docMk/>
            <pc:sldMk cId="406972559" sldId="258"/>
            <ac:spMk id="3" creationId="{4AF38602-8AA4-1641-B0DD-D1BCE167DB60}"/>
          </ac:spMkLst>
        </pc:spChg>
        <pc:spChg chg="add mod">
          <ac:chgData name="Niall Carton" userId="b8012f77-92ab-40a4-a023-1921f514d035" providerId="ADAL" clId="{B448D27B-8CEE-461D-904C-F0D76E8BE1CD}" dt="2022-11-10T18:09:21.452" v="32" actId="1076"/>
          <ac:spMkLst>
            <pc:docMk/>
            <pc:sldMk cId="406972559" sldId="258"/>
            <ac:spMk id="5" creationId="{37D7AEBA-AD35-3C12-E2C3-4A208B265842}"/>
          </ac:spMkLst>
        </pc:spChg>
      </pc:sldChg>
      <pc:sldChg chg="addSp modSp new mod">
        <pc:chgData name="Niall Carton" userId="b8012f77-92ab-40a4-a023-1921f514d035" providerId="ADAL" clId="{B448D27B-8CEE-461D-904C-F0D76E8BE1CD}" dt="2022-11-10T18:11:53.494" v="38" actId="1076"/>
        <pc:sldMkLst>
          <pc:docMk/>
          <pc:sldMk cId="1859919409" sldId="259"/>
        </pc:sldMkLst>
        <pc:picChg chg="add mod">
          <ac:chgData name="Niall Carton" userId="b8012f77-92ab-40a4-a023-1921f514d035" providerId="ADAL" clId="{B448D27B-8CEE-461D-904C-F0D76E8BE1CD}" dt="2022-11-10T18:11:53.494" v="38" actId="1076"/>
          <ac:picMkLst>
            <pc:docMk/>
            <pc:sldMk cId="1859919409" sldId="259"/>
            <ac:picMk id="2" creationId="{1F77F009-FECE-F50B-7448-B7A5ECF70563}"/>
          </ac:picMkLst>
        </pc:picChg>
      </pc:sldChg>
      <pc:sldChg chg="addSp modSp new mod modAnim">
        <pc:chgData name="Niall Carton" userId="b8012f77-92ab-40a4-a023-1921f514d035" providerId="ADAL" clId="{B448D27B-8CEE-461D-904C-F0D76E8BE1CD}" dt="2022-11-10T18:15:10.226" v="44" actId="14100"/>
        <pc:sldMkLst>
          <pc:docMk/>
          <pc:sldMk cId="1469185426" sldId="260"/>
        </pc:sldMkLst>
        <pc:picChg chg="add mod">
          <ac:chgData name="Niall Carton" userId="b8012f77-92ab-40a4-a023-1921f514d035" providerId="ADAL" clId="{B448D27B-8CEE-461D-904C-F0D76E8BE1CD}" dt="2022-11-10T18:15:10.226" v="44" actId="14100"/>
          <ac:picMkLst>
            <pc:docMk/>
            <pc:sldMk cId="1469185426" sldId="260"/>
            <ac:picMk id="2" creationId="{B10A4BA4-8BCD-45C0-D619-C73C031A0C60}"/>
          </ac:picMkLst>
        </pc:picChg>
      </pc:sldChg>
      <pc:sldChg chg="addSp modSp new mod">
        <pc:chgData name="Niall Carton" userId="b8012f77-92ab-40a4-a023-1921f514d035" providerId="ADAL" clId="{B448D27B-8CEE-461D-904C-F0D76E8BE1CD}" dt="2022-11-10T18:17:53.776" v="50" actId="1076"/>
        <pc:sldMkLst>
          <pc:docMk/>
          <pc:sldMk cId="1606567646" sldId="261"/>
        </pc:sldMkLst>
        <pc:spChg chg="add mod">
          <ac:chgData name="Niall Carton" userId="b8012f77-92ab-40a4-a023-1921f514d035" providerId="ADAL" clId="{B448D27B-8CEE-461D-904C-F0D76E8BE1CD}" dt="2022-11-10T18:17:53.776" v="50" actId="1076"/>
          <ac:spMkLst>
            <pc:docMk/>
            <pc:sldMk cId="1606567646" sldId="261"/>
            <ac:spMk id="3" creationId="{950FC47A-F152-F19D-DD9C-1C9D08BB09B8}"/>
          </ac:spMkLst>
        </pc:spChg>
        <pc:picChg chg="add mod">
          <ac:chgData name="Niall Carton" userId="b8012f77-92ab-40a4-a023-1921f514d035" providerId="ADAL" clId="{B448D27B-8CEE-461D-904C-F0D76E8BE1CD}" dt="2022-11-10T18:17:21.443" v="48" actId="14100"/>
          <ac:picMkLst>
            <pc:docMk/>
            <pc:sldMk cId="1606567646" sldId="261"/>
            <ac:picMk id="2" creationId="{2C404BE9-7278-A4C3-69A5-1A7B4A7D9630}"/>
          </ac:picMkLst>
        </pc:picChg>
      </pc:sldChg>
      <pc:sldChg chg="addSp modSp new mod ord">
        <pc:chgData name="Niall Carton" userId="b8012f77-92ab-40a4-a023-1921f514d035" providerId="ADAL" clId="{B448D27B-8CEE-461D-904C-F0D76E8BE1CD}" dt="2022-11-10T18:21:06.826" v="200"/>
        <pc:sldMkLst>
          <pc:docMk/>
          <pc:sldMk cId="626911191" sldId="262"/>
        </pc:sldMkLst>
        <pc:spChg chg="add mod">
          <ac:chgData name="Niall Carton" userId="b8012f77-92ab-40a4-a023-1921f514d035" providerId="ADAL" clId="{B448D27B-8CEE-461D-904C-F0D76E8BE1CD}" dt="2022-11-10T18:20:59.524" v="198" actId="20577"/>
          <ac:spMkLst>
            <pc:docMk/>
            <pc:sldMk cId="626911191" sldId="262"/>
            <ac:spMk id="3" creationId="{67322DA7-69ED-01C7-6452-20BDDAB49BA3}"/>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7243F-2C0E-705E-E030-74B7EC6EA28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D91695C-E378-CDEE-8F50-11660F0F1DA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CA59E68-E0EF-59C2-7983-41B4A70DE6BB}"/>
              </a:ext>
            </a:extLst>
          </p:cNvPr>
          <p:cNvSpPr>
            <a:spLocks noGrp="1"/>
          </p:cNvSpPr>
          <p:nvPr>
            <p:ph type="dt" sz="half" idx="10"/>
          </p:nvPr>
        </p:nvSpPr>
        <p:spPr/>
        <p:txBody>
          <a:bodyPr/>
          <a:lstStyle/>
          <a:p>
            <a:fld id="{25DE1B51-60A6-4B1C-B26F-DE58970AB4C4}" type="datetimeFigureOut">
              <a:rPr lang="en-GB" smtClean="0"/>
              <a:t>10/11/2022</a:t>
            </a:fld>
            <a:endParaRPr lang="en-GB"/>
          </a:p>
        </p:txBody>
      </p:sp>
      <p:sp>
        <p:nvSpPr>
          <p:cNvPr id="5" name="Footer Placeholder 4">
            <a:extLst>
              <a:ext uri="{FF2B5EF4-FFF2-40B4-BE49-F238E27FC236}">
                <a16:creationId xmlns:a16="http://schemas.microsoft.com/office/drawing/2014/main" id="{793AADBD-455E-42B4-3BD5-7EC033884D4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31753F-34FA-418F-8D35-6C886508C4BA}"/>
              </a:ext>
            </a:extLst>
          </p:cNvPr>
          <p:cNvSpPr>
            <a:spLocks noGrp="1"/>
          </p:cNvSpPr>
          <p:nvPr>
            <p:ph type="sldNum" sz="quarter" idx="12"/>
          </p:nvPr>
        </p:nvSpPr>
        <p:spPr/>
        <p:txBody>
          <a:bodyPr/>
          <a:lstStyle/>
          <a:p>
            <a:fld id="{8911DB33-6766-4EB8-AB5D-D7B9AAD5096D}" type="slidenum">
              <a:rPr lang="en-GB" smtClean="0"/>
              <a:t>‹#›</a:t>
            </a:fld>
            <a:endParaRPr lang="en-GB"/>
          </a:p>
        </p:txBody>
      </p:sp>
    </p:spTree>
    <p:extLst>
      <p:ext uri="{BB962C8B-B14F-4D97-AF65-F5344CB8AC3E}">
        <p14:creationId xmlns:p14="http://schemas.microsoft.com/office/powerpoint/2010/main" val="3915836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DE42C-0000-CD57-C5EF-C8663BD4DBD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9D1451-1145-A5B4-6671-4EE3AD6A7F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8DA9194-047E-12D0-44EB-D9A1DD7DF478}"/>
              </a:ext>
            </a:extLst>
          </p:cNvPr>
          <p:cNvSpPr>
            <a:spLocks noGrp="1"/>
          </p:cNvSpPr>
          <p:nvPr>
            <p:ph type="dt" sz="half" idx="10"/>
          </p:nvPr>
        </p:nvSpPr>
        <p:spPr/>
        <p:txBody>
          <a:bodyPr/>
          <a:lstStyle/>
          <a:p>
            <a:fld id="{25DE1B51-60A6-4B1C-B26F-DE58970AB4C4}" type="datetimeFigureOut">
              <a:rPr lang="en-GB" smtClean="0"/>
              <a:t>10/11/2022</a:t>
            </a:fld>
            <a:endParaRPr lang="en-GB"/>
          </a:p>
        </p:txBody>
      </p:sp>
      <p:sp>
        <p:nvSpPr>
          <p:cNvPr id="5" name="Footer Placeholder 4">
            <a:extLst>
              <a:ext uri="{FF2B5EF4-FFF2-40B4-BE49-F238E27FC236}">
                <a16:creationId xmlns:a16="http://schemas.microsoft.com/office/drawing/2014/main" id="{B691F321-5188-9453-B399-7FA971E67E3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DE0483C-A4CD-4E0C-0617-BC3253D89688}"/>
              </a:ext>
            </a:extLst>
          </p:cNvPr>
          <p:cNvSpPr>
            <a:spLocks noGrp="1"/>
          </p:cNvSpPr>
          <p:nvPr>
            <p:ph type="sldNum" sz="quarter" idx="12"/>
          </p:nvPr>
        </p:nvSpPr>
        <p:spPr/>
        <p:txBody>
          <a:bodyPr/>
          <a:lstStyle/>
          <a:p>
            <a:fld id="{8911DB33-6766-4EB8-AB5D-D7B9AAD5096D}" type="slidenum">
              <a:rPr lang="en-GB" smtClean="0"/>
              <a:t>‹#›</a:t>
            </a:fld>
            <a:endParaRPr lang="en-GB"/>
          </a:p>
        </p:txBody>
      </p:sp>
    </p:spTree>
    <p:extLst>
      <p:ext uri="{BB962C8B-B14F-4D97-AF65-F5344CB8AC3E}">
        <p14:creationId xmlns:p14="http://schemas.microsoft.com/office/powerpoint/2010/main" val="10553173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68F76B-EEB3-30EA-1F83-DF8EDE2C884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701D2B5-0B0E-26F5-1AB8-DA40670CAD6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00B604B-88D7-8CCF-8073-1C78E09D1C56}"/>
              </a:ext>
            </a:extLst>
          </p:cNvPr>
          <p:cNvSpPr>
            <a:spLocks noGrp="1"/>
          </p:cNvSpPr>
          <p:nvPr>
            <p:ph type="dt" sz="half" idx="10"/>
          </p:nvPr>
        </p:nvSpPr>
        <p:spPr/>
        <p:txBody>
          <a:bodyPr/>
          <a:lstStyle/>
          <a:p>
            <a:fld id="{25DE1B51-60A6-4B1C-B26F-DE58970AB4C4}" type="datetimeFigureOut">
              <a:rPr lang="en-GB" smtClean="0"/>
              <a:t>10/11/2022</a:t>
            </a:fld>
            <a:endParaRPr lang="en-GB"/>
          </a:p>
        </p:txBody>
      </p:sp>
      <p:sp>
        <p:nvSpPr>
          <p:cNvPr id="5" name="Footer Placeholder 4">
            <a:extLst>
              <a:ext uri="{FF2B5EF4-FFF2-40B4-BE49-F238E27FC236}">
                <a16:creationId xmlns:a16="http://schemas.microsoft.com/office/drawing/2014/main" id="{A105AB92-B4F3-AE11-EE7A-F04F7D59319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ABA1C02-5F56-1242-427C-34CF16516429}"/>
              </a:ext>
            </a:extLst>
          </p:cNvPr>
          <p:cNvSpPr>
            <a:spLocks noGrp="1"/>
          </p:cNvSpPr>
          <p:nvPr>
            <p:ph type="sldNum" sz="quarter" idx="12"/>
          </p:nvPr>
        </p:nvSpPr>
        <p:spPr/>
        <p:txBody>
          <a:bodyPr/>
          <a:lstStyle/>
          <a:p>
            <a:fld id="{8911DB33-6766-4EB8-AB5D-D7B9AAD5096D}" type="slidenum">
              <a:rPr lang="en-GB" smtClean="0"/>
              <a:t>‹#›</a:t>
            </a:fld>
            <a:endParaRPr lang="en-GB"/>
          </a:p>
        </p:txBody>
      </p:sp>
    </p:spTree>
    <p:extLst>
      <p:ext uri="{BB962C8B-B14F-4D97-AF65-F5344CB8AC3E}">
        <p14:creationId xmlns:p14="http://schemas.microsoft.com/office/powerpoint/2010/main" val="3160067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886BD-0A50-6D88-F73A-361EC9491D0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EC7F8A8-874A-1793-3722-28D833DE936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CBDD0D-658B-5823-C3C8-ABBA046AB75F}"/>
              </a:ext>
            </a:extLst>
          </p:cNvPr>
          <p:cNvSpPr>
            <a:spLocks noGrp="1"/>
          </p:cNvSpPr>
          <p:nvPr>
            <p:ph type="dt" sz="half" idx="10"/>
          </p:nvPr>
        </p:nvSpPr>
        <p:spPr/>
        <p:txBody>
          <a:bodyPr/>
          <a:lstStyle/>
          <a:p>
            <a:fld id="{25DE1B51-60A6-4B1C-B26F-DE58970AB4C4}" type="datetimeFigureOut">
              <a:rPr lang="en-GB" smtClean="0"/>
              <a:t>10/11/2022</a:t>
            </a:fld>
            <a:endParaRPr lang="en-GB"/>
          </a:p>
        </p:txBody>
      </p:sp>
      <p:sp>
        <p:nvSpPr>
          <p:cNvPr id="5" name="Footer Placeholder 4">
            <a:extLst>
              <a:ext uri="{FF2B5EF4-FFF2-40B4-BE49-F238E27FC236}">
                <a16:creationId xmlns:a16="http://schemas.microsoft.com/office/drawing/2014/main" id="{D0F274AE-8F96-BE35-4060-12C757BB60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7040AC4-D3B6-D3AF-2E36-2FFCE1F245C9}"/>
              </a:ext>
            </a:extLst>
          </p:cNvPr>
          <p:cNvSpPr>
            <a:spLocks noGrp="1"/>
          </p:cNvSpPr>
          <p:nvPr>
            <p:ph type="sldNum" sz="quarter" idx="12"/>
          </p:nvPr>
        </p:nvSpPr>
        <p:spPr/>
        <p:txBody>
          <a:bodyPr/>
          <a:lstStyle/>
          <a:p>
            <a:fld id="{8911DB33-6766-4EB8-AB5D-D7B9AAD5096D}" type="slidenum">
              <a:rPr lang="en-GB" smtClean="0"/>
              <a:t>‹#›</a:t>
            </a:fld>
            <a:endParaRPr lang="en-GB"/>
          </a:p>
        </p:txBody>
      </p:sp>
    </p:spTree>
    <p:extLst>
      <p:ext uri="{BB962C8B-B14F-4D97-AF65-F5344CB8AC3E}">
        <p14:creationId xmlns:p14="http://schemas.microsoft.com/office/powerpoint/2010/main" val="2124767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203A8-AA5F-B5CF-E117-5B66426C383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E7C5E7C-01E9-ED99-E0FD-18ACCB9D13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685ECFA-C7F3-04BF-712A-AB6A2331C79F}"/>
              </a:ext>
            </a:extLst>
          </p:cNvPr>
          <p:cNvSpPr>
            <a:spLocks noGrp="1"/>
          </p:cNvSpPr>
          <p:nvPr>
            <p:ph type="dt" sz="half" idx="10"/>
          </p:nvPr>
        </p:nvSpPr>
        <p:spPr/>
        <p:txBody>
          <a:bodyPr/>
          <a:lstStyle/>
          <a:p>
            <a:fld id="{25DE1B51-60A6-4B1C-B26F-DE58970AB4C4}" type="datetimeFigureOut">
              <a:rPr lang="en-GB" smtClean="0"/>
              <a:t>10/11/2022</a:t>
            </a:fld>
            <a:endParaRPr lang="en-GB"/>
          </a:p>
        </p:txBody>
      </p:sp>
      <p:sp>
        <p:nvSpPr>
          <p:cNvPr id="5" name="Footer Placeholder 4">
            <a:extLst>
              <a:ext uri="{FF2B5EF4-FFF2-40B4-BE49-F238E27FC236}">
                <a16:creationId xmlns:a16="http://schemas.microsoft.com/office/drawing/2014/main" id="{B9E7E96F-22DB-3680-5954-E118B75ACB1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A444BF-555C-94C9-217E-ECB72E5E3E06}"/>
              </a:ext>
            </a:extLst>
          </p:cNvPr>
          <p:cNvSpPr>
            <a:spLocks noGrp="1"/>
          </p:cNvSpPr>
          <p:nvPr>
            <p:ph type="sldNum" sz="quarter" idx="12"/>
          </p:nvPr>
        </p:nvSpPr>
        <p:spPr/>
        <p:txBody>
          <a:bodyPr/>
          <a:lstStyle/>
          <a:p>
            <a:fld id="{8911DB33-6766-4EB8-AB5D-D7B9AAD5096D}" type="slidenum">
              <a:rPr lang="en-GB" smtClean="0"/>
              <a:t>‹#›</a:t>
            </a:fld>
            <a:endParaRPr lang="en-GB"/>
          </a:p>
        </p:txBody>
      </p:sp>
    </p:spTree>
    <p:extLst>
      <p:ext uri="{BB962C8B-B14F-4D97-AF65-F5344CB8AC3E}">
        <p14:creationId xmlns:p14="http://schemas.microsoft.com/office/powerpoint/2010/main" val="1326243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E99E3-1C6F-A7FC-546C-6A003A4E883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35E1B7B-AC03-ED44-ADF6-88369CE8C18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3BB38D3-FCB7-9481-4B2B-DF5F6B00045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B583E45-43F6-291E-8BD0-AAC409D4C8BD}"/>
              </a:ext>
            </a:extLst>
          </p:cNvPr>
          <p:cNvSpPr>
            <a:spLocks noGrp="1"/>
          </p:cNvSpPr>
          <p:nvPr>
            <p:ph type="dt" sz="half" idx="10"/>
          </p:nvPr>
        </p:nvSpPr>
        <p:spPr/>
        <p:txBody>
          <a:bodyPr/>
          <a:lstStyle/>
          <a:p>
            <a:fld id="{25DE1B51-60A6-4B1C-B26F-DE58970AB4C4}" type="datetimeFigureOut">
              <a:rPr lang="en-GB" smtClean="0"/>
              <a:t>10/11/2022</a:t>
            </a:fld>
            <a:endParaRPr lang="en-GB"/>
          </a:p>
        </p:txBody>
      </p:sp>
      <p:sp>
        <p:nvSpPr>
          <p:cNvPr id="6" name="Footer Placeholder 5">
            <a:extLst>
              <a:ext uri="{FF2B5EF4-FFF2-40B4-BE49-F238E27FC236}">
                <a16:creationId xmlns:a16="http://schemas.microsoft.com/office/drawing/2014/main" id="{282D4E4A-4A0F-694E-B203-ED403090DB8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6E0EBCD-0969-D564-2D79-FD88824ABC10}"/>
              </a:ext>
            </a:extLst>
          </p:cNvPr>
          <p:cNvSpPr>
            <a:spLocks noGrp="1"/>
          </p:cNvSpPr>
          <p:nvPr>
            <p:ph type="sldNum" sz="quarter" idx="12"/>
          </p:nvPr>
        </p:nvSpPr>
        <p:spPr/>
        <p:txBody>
          <a:bodyPr/>
          <a:lstStyle/>
          <a:p>
            <a:fld id="{8911DB33-6766-4EB8-AB5D-D7B9AAD5096D}" type="slidenum">
              <a:rPr lang="en-GB" smtClean="0"/>
              <a:t>‹#›</a:t>
            </a:fld>
            <a:endParaRPr lang="en-GB"/>
          </a:p>
        </p:txBody>
      </p:sp>
    </p:spTree>
    <p:extLst>
      <p:ext uri="{BB962C8B-B14F-4D97-AF65-F5344CB8AC3E}">
        <p14:creationId xmlns:p14="http://schemas.microsoft.com/office/powerpoint/2010/main" val="1761564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6EE6B-D1B0-24A1-7FFF-596577BFF71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67FB7D8-5C84-D8E9-EFAA-BD8EC63F6C0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93E4D63-9D3F-0D7A-1A25-96A24DC0A1A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34C79BB-4434-20DC-795F-B2BFAF87C8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4EC11E0-F379-E8CD-E3B0-DD452260389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ECE0710-CF7F-BF90-5045-2BFFDB3913C0}"/>
              </a:ext>
            </a:extLst>
          </p:cNvPr>
          <p:cNvSpPr>
            <a:spLocks noGrp="1"/>
          </p:cNvSpPr>
          <p:nvPr>
            <p:ph type="dt" sz="half" idx="10"/>
          </p:nvPr>
        </p:nvSpPr>
        <p:spPr/>
        <p:txBody>
          <a:bodyPr/>
          <a:lstStyle/>
          <a:p>
            <a:fld id="{25DE1B51-60A6-4B1C-B26F-DE58970AB4C4}" type="datetimeFigureOut">
              <a:rPr lang="en-GB" smtClean="0"/>
              <a:t>10/11/2022</a:t>
            </a:fld>
            <a:endParaRPr lang="en-GB"/>
          </a:p>
        </p:txBody>
      </p:sp>
      <p:sp>
        <p:nvSpPr>
          <p:cNvPr id="8" name="Footer Placeholder 7">
            <a:extLst>
              <a:ext uri="{FF2B5EF4-FFF2-40B4-BE49-F238E27FC236}">
                <a16:creationId xmlns:a16="http://schemas.microsoft.com/office/drawing/2014/main" id="{E8886F4F-4825-D02F-0CED-97B65E81119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39BE6FD-DC5A-C214-5E73-1031AA34492A}"/>
              </a:ext>
            </a:extLst>
          </p:cNvPr>
          <p:cNvSpPr>
            <a:spLocks noGrp="1"/>
          </p:cNvSpPr>
          <p:nvPr>
            <p:ph type="sldNum" sz="quarter" idx="12"/>
          </p:nvPr>
        </p:nvSpPr>
        <p:spPr/>
        <p:txBody>
          <a:bodyPr/>
          <a:lstStyle/>
          <a:p>
            <a:fld id="{8911DB33-6766-4EB8-AB5D-D7B9AAD5096D}" type="slidenum">
              <a:rPr lang="en-GB" smtClean="0"/>
              <a:t>‹#›</a:t>
            </a:fld>
            <a:endParaRPr lang="en-GB"/>
          </a:p>
        </p:txBody>
      </p:sp>
    </p:spTree>
    <p:extLst>
      <p:ext uri="{BB962C8B-B14F-4D97-AF65-F5344CB8AC3E}">
        <p14:creationId xmlns:p14="http://schemas.microsoft.com/office/powerpoint/2010/main" val="20687112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4DC60-7EE0-CEA1-75BA-52C2A768478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1B60BD0-6609-710E-7152-E10E5A31AFE5}"/>
              </a:ext>
            </a:extLst>
          </p:cNvPr>
          <p:cNvSpPr>
            <a:spLocks noGrp="1"/>
          </p:cNvSpPr>
          <p:nvPr>
            <p:ph type="dt" sz="half" idx="10"/>
          </p:nvPr>
        </p:nvSpPr>
        <p:spPr/>
        <p:txBody>
          <a:bodyPr/>
          <a:lstStyle/>
          <a:p>
            <a:fld id="{25DE1B51-60A6-4B1C-B26F-DE58970AB4C4}" type="datetimeFigureOut">
              <a:rPr lang="en-GB" smtClean="0"/>
              <a:t>10/11/2022</a:t>
            </a:fld>
            <a:endParaRPr lang="en-GB"/>
          </a:p>
        </p:txBody>
      </p:sp>
      <p:sp>
        <p:nvSpPr>
          <p:cNvPr id="4" name="Footer Placeholder 3">
            <a:extLst>
              <a:ext uri="{FF2B5EF4-FFF2-40B4-BE49-F238E27FC236}">
                <a16:creationId xmlns:a16="http://schemas.microsoft.com/office/drawing/2014/main" id="{D9379914-C65A-9852-3152-00A031C7F41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E02E59E-CB81-0974-92D9-B306CF68CD20}"/>
              </a:ext>
            </a:extLst>
          </p:cNvPr>
          <p:cNvSpPr>
            <a:spLocks noGrp="1"/>
          </p:cNvSpPr>
          <p:nvPr>
            <p:ph type="sldNum" sz="quarter" idx="12"/>
          </p:nvPr>
        </p:nvSpPr>
        <p:spPr/>
        <p:txBody>
          <a:bodyPr/>
          <a:lstStyle/>
          <a:p>
            <a:fld id="{8911DB33-6766-4EB8-AB5D-D7B9AAD5096D}" type="slidenum">
              <a:rPr lang="en-GB" smtClean="0"/>
              <a:t>‹#›</a:t>
            </a:fld>
            <a:endParaRPr lang="en-GB"/>
          </a:p>
        </p:txBody>
      </p:sp>
    </p:spTree>
    <p:extLst>
      <p:ext uri="{BB962C8B-B14F-4D97-AF65-F5344CB8AC3E}">
        <p14:creationId xmlns:p14="http://schemas.microsoft.com/office/powerpoint/2010/main" val="2659421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C1FCF0A-71A6-1558-EF63-7DF3A7D6B235}"/>
              </a:ext>
            </a:extLst>
          </p:cNvPr>
          <p:cNvSpPr>
            <a:spLocks noGrp="1"/>
          </p:cNvSpPr>
          <p:nvPr>
            <p:ph type="dt" sz="half" idx="10"/>
          </p:nvPr>
        </p:nvSpPr>
        <p:spPr/>
        <p:txBody>
          <a:bodyPr/>
          <a:lstStyle/>
          <a:p>
            <a:fld id="{25DE1B51-60A6-4B1C-B26F-DE58970AB4C4}" type="datetimeFigureOut">
              <a:rPr lang="en-GB" smtClean="0"/>
              <a:t>10/11/2022</a:t>
            </a:fld>
            <a:endParaRPr lang="en-GB"/>
          </a:p>
        </p:txBody>
      </p:sp>
      <p:sp>
        <p:nvSpPr>
          <p:cNvPr id="3" name="Footer Placeholder 2">
            <a:extLst>
              <a:ext uri="{FF2B5EF4-FFF2-40B4-BE49-F238E27FC236}">
                <a16:creationId xmlns:a16="http://schemas.microsoft.com/office/drawing/2014/main" id="{0793FF1B-0F9E-24B9-1B39-5CD2499210D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3D58D2D-8D67-4B0C-7D1A-B5EE57EAA0FE}"/>
              </a:ext>
            </a:extLst>
          </p:cNvPr>
          <p:cNvSpPr>
            <a:spLocks noGrp="1"/>
          </p:cNvSpPr>
          <p:nvPr>
            <p:ph type="sldNum" sz="quarter" idx="12"/>
          </p:nvPr>
        </p:nvSpPr>
        <p:spPr/>
        <p:txBody>
          <a:bodyPr/>
          <a:lstStyle/>
          <a:p>
            <a:fld id="{8911DB33-6766-4EB8-AB5D-D7B9AAD5096D}" type="slidenum">
              <a:rPr lang="en-GB" smtClean="0"/>
              <a:t>‹#›</a:t>
            </a:fld>
            <a:endParaRPr lang="en-GB"/>
          </a:p>
        </p:txBody>
      </p:sp>
    </p:spTree>
    <p:extLst>
      <p:ext uri="{BB962C8B-B14F-4D97-AF65-F5344CB8AC3E}">
        <p14:creationId xmlns:p14="http://schemas.microsoft.com/office/powerpoint/2010/main" val="2964956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0BFE7-D55E-7D0F-67CB-9558E03D0A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E0148DB-5F78-000A-B4E7-C378DC0C57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05B2DDD-E98A-744C-4C34-3E4407FC67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6375AB-B94B-0527-1177-5A156A578DB7}"/>
              </a:ext>
            </a:extLst>
          </p:cNvPr>
          <p:cNvSpPr>
            <a:spLocks noGrp="1"/>
          </p:cNvSpPr>
          <p:nvPr>
            <p:ph type="dt" sz="half" idx="10"/>
          </p:nvPr>
        </p:nvSpPr>
        <p:spPr/>
        <p:txBody>
          <a:bodyPr/>
          <a:lstStyle/>
          <a:p>
            <a:fld id="{25DE1B51-60A6-4B1C-B26F-DE58970AB4C4}" type="datetimeFigureOut">
              <a:rPr lang="en-GB" smtClean="0"/>
              <a:t>10/11/2022</a:t>
            </a:fld>
            <a:endParaRPr lang="en-GB"/>
          </a:p>
        </p:txBody>
      </p:sp>
      <p:sp>
        <p:nvSpPr>
          <p:cNvPr id="6" name="Footer Placeholder 5">
            <a:extLst>
              <a:ext uri="{FF2B5EF4-FFF2-40B4-BE49-F238E27FC236}">
                <a16:creationId xmlns:a16="http://schemas.microsoft.com/office/drawing/2014/main" id="{F03B12D2-6209-84BA-7E4E-938D7E04DD5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C41EF69-8141-5C9B-207D-DCEB947E4F7E}"/>
              </a:ext>
            </a:extLst>
          </p:cNvPr>
          <p:cNvSpPr>
            <a:spLocks noGrp="1"/>
          </p:cNvSpPr>
          <p:nvPr>
            <p:ph type="sldNum" sz="quarter" idx="12"/>
          </p:nvPr>
        </p:nvSpPr>
        <p:spPr/>
        <p:txBody>
          <a:bodyPr/>
          <a:lstStyle/>
          <a:p>
            <a:fld id="{8911DB33-6766-4EB8-AB5D-D7B9AAD5096D}" type="slidenum">
              <a:rPr lang="en-GB" smtClean="0"/>
              <a:t>‹#›</a:t>
            </a:fld>
            <a:endParaRPr lang="en-GB"/>
          </a:p>
        </p:txBody>
      </p:sp>
    </p:spTree>
    <p:extLst>
      <p:ext uri="{BB962C8B-B14F-4D97-AF65-F5344CB8AC3E}">
        <p14:creationId xmlns:p14="http://schemas.microsoft.com/office/powerpoint/2010/main" val="4227346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394A7-4B0B-9183-5259-56228378C2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9A81730-8CBD-AB9C-17AC-62E3E499C80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315FE32-E9F1-46B4-A030-40E937784F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A0D2A73-8172-7D7C-4BA1-0B920B371830}"/>
              </a:ext>
            </a:extLst>
          </p:cNvPr>
          <p:cNvSpPr>
            <a:spLocks noGrp="1"/>
          </p:cNvSpPr>
          <p:nvPr>
            <p:ph type="dt" sz="half" idx="10"/>
          </p:nvPr>
        </p:nvSpPr>
        <p:spPr/>
        <p:txBody>
          <a:bodyPr/>
          <a:lstStyle/>
          <a:p>
            <a:fld id="{25DE1B51-60A6-4B1C-B26F-DE58970AB4C4}" type="datetimeFigureOut">
              <a:rPr lang="en-GB" smtClean="0"/>
              <a:t>10/11/2022</a:t>
            </a:fld>
            <a:endParaRPr lang="en-GB"/>
          </a:p>
        </p:txBody>
      </p:sp>
      <p:sp>
        <p:nvSpPr>
          <p:cNvPr id="6" name="Footer Placeholder 5">
            <a:extLst>
              <a:ext uri="{FF2B5EF4-FFF2-40B4-BE49-F238E27FC236}">
                <a16:creationId xmlns:a16="http://schemas.microsoft.com/office/drawing/2014/main" id="{F925C0E5-A313-69E8-CFB6-401D67BE032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78627B6-D946-C192-B1AE-056DFD768255}"/>
              </a:ext>
            </a:extLst>
          </p:cNvPr>
          <p:cNvSpPr>
            <a:spLocks noGrp="1"/>
          </p:cNvSpPr>
          <p:nvPr>
            <p:ph type="sldNum" sz="quarter" idx="12"/>
          </p:nvPr>
        </p:nvSpPr>
        <p:spPr/>
        <p:txBody>
          <a:bodyPr/>
          <a:lstStyle/>
          <a:p>
            <a:fld id="{8911DB33-6766-4EB8-AB5D-D7B9AAD5096D}" type="slidenum">
              <a:rPr lang="en-GB" smtClean="0"/>
              <a:t>‹#›</a:t>
            </a:fld>
            <a:endParaRPr lang="en-GB"/>
          </a:p>
        </p:txBody>
      </p:sp>
    </p:spTree>
    <p:extLst>
      <p:ext uri="{BB962C8B-B14F-4D97-AF65-F5344CB8AC3E}">
        <p14:creationId xmlns:p14="http://schemas.microsoft.com/office/powerpoint/2010/main" val="2853983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54272F-C2E6-29F2-0BAA-76992800ED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06C2C0E-E014-6745-921C-4C3C434B35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53116C9-D44F-30FA-6720-6B914044F1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DE1B51-60A6-4B1C-B26F-DE58970AB4C4}" type="datetimeFigureOut">
              <a:rPr lang="en-GB" smtClean="0"/>
              <a:t>10/11/2022</a:t>
            </a:fld>
            <a:endParaRPr lang="en-GB"/>
          </a:p>
        </p:txBody>
      </p:sp>
      <p:sp>
        <p:nvSpPr>
          <p:cNvPr id="5" name="Footer Placeholder 4">
            <a:extLst>
              <a:ext uri="{FF2B5EF4-FFF2-40B4-BE49-F238E27FC236}">
                <a16:creationId xmlns:a16="http://schemas.microsoft.com/office/drawing/2014/main" id="{8A1A4772-47E2-5AF4-128F-A5BD3CB2A79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C112C2F-C4FF-E84C-E163-D61E64C98C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11DB33-6766-4EB8-AB5D-D7B9AAD5096D}" type="slidenum">
              <a:rPr lang="en-GB" smtClean="0"/>
              <a:t>‹#›</a:t>
            </a:fld>
            <a:endParaRPr lang="en-GB"/>
          </a:p>
        </p:txBody>
      </p:sp>
    </p:spTree>
    <p:extLst>
      <p:ext uri="{BB962C8B-B14F-4D97-AF65-F5344CB8AC3E}">
        <p14:creationId xmlns:p14="http://schemas.microsoft.com/office/powerpoint/2010/main" val="11412650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ideo" Target="https://www.youtube.com/embed/ieWNzZPfZzk?feature=oembed"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A76EE-D474-D32A-129F-85D6B5DEBAFE}"/>
              </a:ext>
            </a:extLst>
          </p:cNvPr>
          <p:cNvSpPr>
            <a:spLocks noGrp="1"/>
          </p:cNvSpPr>
          <p:nvPr>
            <p:ph type="ctrTitle"/>
          </p:nvPr>
        </p:nvSpPr>
        <p:spPr>
          <a:xfrm>
            <a:off x="0" y="0"/>
            <a:ext cx="12192000" cy="609600"/>
          </a:xfrm>
          <a:solidFill>
            <a:schemeClr val="accent6">
              <a:lumMod val="40000"/>
              <a:lumOff val="60000"/>
            </a:schemeClr>
          </a:solidFill>
        </p:spPr>
        <p:txBody>
          <a:bodyPr>
            <a:normAutofit/>
          </a:bodyPr>
          <a:lstStyle/>
          <a:p>
            <a:r>
              <a:rPr lang="en-GB" sz="3200" b="1" u="sng" dirty="0">
                <a:latin typeface="+mn-lt"/>
              </a:rPr>
              <a:t>Case study of a major city in a LIC/NEE: Rio de Janeiro</a:t>
            </a:r>
          </a:p>
        </p:txBody>
      </p:sp>
      <p:sp>
        <p:nvSpPr>
          <p:cNvPr id="3" name="Subtitle 2">
            <a:extLst>
              <a:ext uri="{FF2B5EF4-FFF2-40B4-BE49-F238E27FC236}">
                <a16:creationId xmlns:a16="http://schemas.microsoft.com/office/drawing/2014/main" id="{E13285D6-1182-FFC8-2583-4766199636D4}"/>
              </a:ext>
            </a:extLst>
          </p:cNvPr>
          <p:cNvSpPr>
            <a:spLocks noGrp="1"/>
          </p:cNvSpPr>
          <p:nvPr>
            <p:ph type="subTitle" idx="1"/>
          </p:nvPr>
        </p:nvSpPr>
        <p:spPr>
          <a:xfrm>
            <a:off x="0" y="609600"/>
            <a:ext cx="12192000" cy="400050"/>
          </a:xfrm>
          <a:solidFill>
            <a:schemeClr val="accent2">
              <a:lumMod val="20000"/>
              <a:lumOff val="80000"/>
            </a:schemeClr>
          </a:solidFill>
        </p:spPr>
        <p:txBody>
          <a:bodyPr>
            <a:normAutofit/>
          </a:bodyPr>
          <a:lstStyle/>
          <a:p>
            <a:pPr algn="l"/>
            <a:r>
              <a:rPr lang="en-GB" sz="2000" dirty="0"/>
              <a:t>LO: To describe the location of Rio and explain its importance on a national, regional and international scale</a:t>
            </a:r>
          </a:p>
        </p:txBody>
      </p:sp>
      <p:pic>
        <p:nvPicPr>
          <p:cNvPr id="5" name="Picture 4">
            <a:extLst>
              <a:ext uri="{FF2B5EF4-FFF2-40B4-BE49-F238E27FC236}">
                <a16:creationId xmlns:a16="http://schemas.microsoft.com/office/drawing/2014/main" id="{22EB804D-FF91-A1D2-61FF-D54C6E0E02F2}"/>
              </a:ext>
            </a:extLst>
          </p:cNvPr>
          <p:cNvPicPr>
            <a:picLocks noChangeAspect="1"/>
          </p:cNvPicPr>
          <p:nvPr/>
        </p:nvPicPr>
        <p:blipFill rotWithShape="1">
          <a:blip r:embed="rId2"/>
          <a:srcRect b="47500"/>
          <a:stretch/>
        </p:blipFill>
        <p:spPr>
          <a:xfrm>
            <a:off x="119742" y="1104900"/>
            <a:ext cx="4998789" cy="4191000"/>
          </a:xfrm>
          <a:prstGeom prst="rect">
            <a:avLst/>
          </a:prstGeom>
        </p:spPr>
      </p:pic>
      <p:pic>
        <p:nvPicPr>
          <p:cNvPr id="7" name="Picture 6">
            <a:extLst>
              <a:ext uri="{FF2B5EF4-FFF2-40B4-BE49-F238E27FC236}">
                <a16:creationId xmlns:a16="http://schemas.microsoft.com/office/drawing/2014/main" id="{F7A1DDBB-A3CB-2138-2417-2FFF93C52D9C}"/>
              </a:ext>
            </a:extLst>
          </p:cNvPr>
          <p:cNvPicPr>
            <a:picLocks noChangeAspect="1"/>
          </p:cNvPicPr>
          <p:nvPr/>
        </p:nvPicPr>
        <p:blipFill rotWithShape="1">
          <a:blip r:embed="rId2"/>
          <a:srcRect t="53889"/>
          <a:stretch/>
        </p:blipFill>
        <p:spPr>
          <a:xfrm>
            <a:off x="5396592" y="1219200"/>
            <a:ext cx="4998788" cy="3680984"/>
          </a:xfrm>
          <a:prstGeom prst="rect">
            <a:avLst/>
          </a:prstGeom>
        </p:spPr>
      </p:pic>
      <p:sp>
        <p:nvSpPr>
          <p:cNvPr id="8" name="TextBox 7">
            <a:extLst>
              <a:ext uri="{FF2B5EF4-FFF2-40B4-BE49-F238E27FC236}">
                <a16:creationId xmlns:a16="http://schemas.microsoft.com/office/drawing/2014/main" id="{DB693831-C22E-3EF2-B0B0-58B9A7B42BEE}"/>
              </a:ext>
            </a:extLst>
          </p:cNvPr>
          <p:cNvSpPr txBox="1"/>
          <p:nvPr/>
        </p:nvSpPr>
        <p:spPr>
          <a:xfrm>
            <a:off x="1343025" y="4619625"/>
            <a:ext cx="590550" cy="369332"/>
          </a:xfrm>
          <a:prstGeom prst="rect">
            <a:avLst/>
          </a:prstGeom>
          <a:solidFill>
            <a:schemeClr val="bg1"/>
          </a:solidFill>
        </p:spPr>
        <p:txBody>
          <a:bodyPr wrap="square" rtlCol="0">
            <a:spAutoFit/>
          </a:bodyPr>
          <a:lstStyle/>
          <a:p>
            <a:r>
              <a:rPr lang="en-GB" dirty="0"/>
              <a:t>NEE</a:t>
            </a:r>
          </a:p>
        </p:txBody>
      </p:sp>
      <p:sp>
        <p:nvSpPr>
          <p:cNvPr id="10" name="TextBox 9">
            <a:extLst>
              <a:ext uri="{FF2B5EF4-FFF2-40B4-BE49-F238E27FC236}">
                <a16:creationId xmlns:a16="http://schemas.microsoft.com/office/drawing/2014/main" id="{1281DA5E-709A-AEF4-2E4B-01D07FF74B05}"/>
              </a:ext>
            </a:extLst>
          </p:cNvPr>
          <p:cNvSpPr txBox="1"/>
          <p:nvPr/>
        </p:nvSpPr>
        <p:spPr>
          <a:xfrm>
            <a:off x="5396592" y="5295900"/>
            <a:ext cx="6129336" cy="1569660"/>
          </a:xfrm>
          <a:prstGeom prst="rect">
            <a:avLst/>
          </a:prstGeom>
          <a:noFill/>
        </p:spPr>
        <p:txBody>
          <a:bodyPr wrap="square">
            <a:spAutoFit/>
          </a:bodyPr>
          <a:lstStyle/>
          <a:p>
            <a:r>
              <a:rPr lang="pt-BR" sz="2400" b="1" dirty="0">
                <a:solidFill>
                  <a:srgbClr val="00B050"/>
                </a:solidFill>
              </a:rPr>
              <a:t>1 – C</a:t>
            </a:r>
          </a:p>
          <a:p>
            <a:r>
              <a:rPr lang="pt-BR" sz="2400" b="1" dirty="0">
                <a:solidFill>
                  <a:srgbClr val="00B050"/>
                </a:solidFill>
              </a:rPr>
              <a:t>2 – C </a:t>
            </a:r>
          </a:p>
          <a:p>
            <a:r>
              <a:rPr lang="pt-BR" sz="2400" b="1" dirty="0">
                <a:solidFill>
                  <a:srgbClr val="00B050"/>
                </a:solidFill>
              </a:rPr>
              <a:t>3 – D </a:t>
            </a:r>
          </a:p>
          <a:p>
            <a:r>
              <a:rPr lang="pt-BR" sz="2400" b="1" dirty="0">
                <a:solidFill>
                  <a:srgbClr val="00B050"/>
                </a:solidFill>
              </a:rPr>
              <a:t>4 – A </a:t>
            </a:r>
          </a:p>
        </p:txBody>
      </p:sp>
    </p:spTree>
    <p:extLst>
      <p:ext uri="{BB962C8B-B14F-4D97-AF65-F5344CB8AC3E}">
        <p14:creationId xmlns:p14="http://schemas.microsoft.com/office/powerpoint/2010/main" val="1610743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1" title="Rio de Janeiro Vacation Travel Guide | Expedia">
            <a:hlinkClick r:id="" action="ppaction://media"/>
            <a:extLst>
              <a:ext uri="{FF2B5EF4-FFF2-40B4-BE49-F238E27FC236}">
                <a16:creationId xmlns:a16="http://schemas.microsoft.com/office/drawing/2014/main" id="{B10A4BA4-8BCD-45C0-D619-C73C031A0C60}"/>
              </a:ext>
            </a:extLst>
          </p:cNvPr>
          <p:cNvPicPr>
            <a:picLocks noRot="1" noChangeAspect="1"/>
          </p:cNvPicPr>
          <p:nvPr>
            <a:videoFile r:link="rId1"/>
          </p:nvPr>
        </p:nvPicPr>
        <p:blipFill>
          <a:blip r:embed="rId3"/>
          <a:stretch>
            <a:fillRect/>
          </a:stretch>
        </p:blipFill>
        <p:spPr>
          <a:xfrm>
            <a:off x="0" y="0"/>
            <a:ext cx="12192000" cy="6850809"/>
          </a:xfrm>
          <a:prstGeom prst="rect">
            <a:avLst/>
          </a:prstGeom>
        </p:spPr>
      </p:pic>
    </p:spTree>
    <p:extLst>
      <p:ext uri="{BB962C8B-B14F-4D97-AF65-F5344CB8AC3E}">
        <p14:creationId xmlns:p14="http://schemas.microsoft.com/office/powerpoint/2010/main" val="1469185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5789977-4F9D-1C21-FA3D-EFDAE969B2BE}"/>
              </a:ext>
            </a:extLst>
          </p:cNvPr>
          <p:cNvPicPr>
            <a:picLocks noChangeAspect="1"/>
          </p:cNvPicPr>
          <p:nvPr/>
        </p:nvPicPr>
        <p:blipFill>
          <a:blip r:embed="rId2"/>
          <a:stretch>
            <a:fillRect/>
          </a:stretch>
        </p:blipFill>
        <p:spPr>
          <a:xfrm>
            <a:off x="7543799" y="3429000"/>
            <a:ext cx="4456457" cy="3203079"/>
          </a:xfrm>
          <a:prstGeom prst="rect">
            <a:avLst/>
          </a:prstGeom>
        </p:spPr>
      </p:pic>
      <p:pic>
        <p:nvPicPr>
          <p:cNvPr id="4" name="Picture 3">
            <a:extLst>
              <a:ext uri="{FF2B5EF4-FFF2-40B4-BE49-F238E27FC236}">
                <a16:creationId xmlns:a16="http://schemas.microsoft.com/office/drawing/2014/main" id="{F5EEC2FE-3585-7074-043E-AE744E89069F}"/>
              </a:ext>
            </a:extLst>
          </p:cNvPr>
          <p:cNvPicPr>
            <a:picLocks noChangeAspect="1"/>
          </p:cNvPicPr>
          <p:nvPr/>
        </p:nvPicPr>
        <p:blipFill>
          <a:blip r:embed="rId3"/>
          <a:stretch>
            <a:fillRect/>
          </a:stretch>
        </p:blipFill>
        <p:spPr>
          <a:xfrm>
            <a:off x="8980831" y="0"/>
            <a:ext cx="3019425" cy="3612280"/>
          </a:xfrm>
          <a:prstGeom prst="rect">
            <a:avLst/>
          </a:prstGeom>
        </p:spPr>
      </p:pic>
      <p:pic>
        <p:nvPicPr>
          <p:cNvPr id="6" name="Picture 5">
            <a:extLst>
              <a:ext uri="{FF2B5EF4-FFF2-40B4-BE49-F238E27FC236}">
                <a16:creationId xmlns:a16="http://schemas.microsoft.com/office/drawing/2014/main" id="{32500334-95A6-0DD6-32E5-AF2AF4FB4498}"/>
              </a:ext>
            </a:extLst>
          </p:cNvPr>
          <p:cNvPicPr>
            <a:picLocks noChangeAspect="1"/>
          </p:cNvPicPr>
          <p:nvPr/>
        </p:nvPicPr>
        <p:blipFill>
          <a:blip r:embed="rId4"/>
          <a:stretch>
            <a:fillRect/>
          </a:stretch>
        </p:blipFill>
        <p:spPr>
          <a:xfrm>
            <a:off x="0" y="0"/>
            <a:ext cx="6858000" cy="6858000"/>
          </a:xfrm>
          <a:prstGeom prst="rect">
            <a:avLst/>
          </a:prstGeom>
        </p:spPr>
      </p:pic>
    </p:spTree>
    <p:extLst>
      <p:ext uri="{BB962C8B-B14F-4D97-AF65-F5344CB8AC3E}">
        <p14:creationId xmlns:p14="http://schemas.microsoft.com/office/powerpoint/2010/main" val="1182846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7D7AEBA-AD35-3C12-E2C3-4A208B265842}"/>
              </a:ext>
            </a:extLst>
          </p:cNvPr>
          <p:cNvSpPr txBox="1"/>
          <p:nvPr/>
        </p:nvSpPr>
        <p:spPr>
          <a:xfrm>
            <a:off x="0" y="58846"/>
            <a:ext cx="12192000" cy="6740307"/>
          </a:xfrm>
          <a:prstGeom prst="rect">
            <a:avLst/>
          </a:prstGeom>
          <a:noFill/>
        </p:spPr>
        <p:txBody>
          <a:bodyPr wrap="square">
            <a:spAutoFit/>
          </a:bodyPr>
          <a:lstStyle/>
          <a:p>
            <a:r>
              <a:rPr lang="en-GB" b="1" dirty="0"/>
              <a:t>WHAT IS THE LOCATION OF RIO DE JANEIRO?</a:t>
            </a:r>
          </a:p>
          <a:p>
            <a:r>
              <a:rPr lang="en-GB" dirty="0"/>
              <a:t>Rio de Janeiro (Rio) is Brazil’s second most populated city after Sao Paulo. It has a population of 6.5 million, with a further 12.5 million in the urban area. Rio is located in the southeast of Brazil on the Atlantic coast. Rio was the capital of Brazil under Portuguese colonial rule. It was established as a trading port. Brasilia became the capital city of Brazil in 1960 to encourage economic development further inland. However, Rio remains one of Brazil’s most important cities.</a:t>
            </a:r>
          </a:p>
          <a:p>
            <a:endParaRPr lang="en-GB" dirty="0"/>
          </a:p>
          <a:p>
            <a:r>
              <a:rPr lang="en-GB" b="1" dirty="0"/>
              <a:t>WHAT IS THE IMPORTANCE OF RIO DE JANEIRO?</a:t>
            </a:r>
          </a:p>
          <a:p>
            <a:r>
              <a:rPr lang="en-GB" dirty="0"/>
              <a:t>Rio is important at a range of levels. At the </a:t>
            </a:r>
            <a:r>
              <a:rPr lang="en-GB" b="1" dirty="0"/>
              <a:t>regional level</a:t>
            </a:r>
            <a:r>
              <a:rPr lang="en-GB" dirty="0"/>
              <a:t>, it provides schools, hospitals and universities and opportunities for employment, leisure and recreation. Rio is important for its art and culture scene. It is also important as a transport hub, with its international airport and docks enabling trade.</a:t>
            </a:r>
          </a:p>
          <a:p>
            <a:endParaRPr lang="en-GB" dirty="0"/>
          </a:p>
          <a:p>
            <a:r>
              <a:rPr lang="en-GB" dirty="0"/>
              <a:t>Rio is important at the </a:t>
            </a:r>
            <a:r>
              <a:rPr lang="en-GB" b="1" dirty="0"/>
              <a:t>national (countrywide) level </a:t>
            </a:r>
            <a:r>
              <a:rPr lang="en-GB" dirty="0"/>
              <a:t>because many of Brazil’s most prominent companies have their headquarters located there. These include mining, oil and telecommunications companies. In addition, Rio is a significant centre specialising in clothing, processed food, chemicals and pharmaceuticals.</a:t>
            </a:r>
          </a:p>
          <a:p>
            <a:endParaRPr lang="en-GB" dirty="0"/>
          </a:p>
          <a:p>
            <a:r>
              <a:rPr lang="en-GB" dirty="0"/>
              <a:t>Rio is an essential centre for research due to the universities and research labs located in the city. The port is essential for the export of iron ore, sugar and coffee. The city is the second most important area for industry in the country. Some 5% of the country’s GDP is produced here. Finally, Brazil’s major entertainment and media organisations are in the city.</a:t>
            </a:r>
          </a:p>
          <a:p>
            <a:endParaRPr lang="en-GB" dirty="0"/>
          </a:p>
          <a:p>
            <a:r>
              <a:rPr lang="en-GB" dirty="0"/>
              <a:t>Rio is also important at an </a:t>
            </a:r>
            <a:r>
              <a:rPr lang="en-GB" b="1" dirty="0"/>
              <a:t>international level</a:t>
            </a:r>
            <a:r>
              <a:rPr lang="en-GB" dirty="0"/>
              <a:t>. The city hosted the 2016 Olympic and Paralympic Games and, in 2014, was a host city for the World Cup. Tourists worldwide flock to Rio to see one of the most iconic landmarks, the Statue of Christ the Redeemer. They are also attracted by its beautiful beaches, landmarks such as Sugarloaf Mountain, festivals and architecture. It is also an international centre for finance and industry. In addition, it is a central international transport hub with three airports and five ports.</a:t>
            </a:r>
          </a:p>
        </p:txBody>
      </p:sp>
    </p:spTree>
    <p:extLst>
      <p:ext uri="{BB962C8B-B14F-4D97-AF65-F5344CB8AC3E}">
        <p14:creationId xmlns:p14="http://schemas.microsoft.com/office/powerpoint/2010/main" val="4069725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F77F009-FECE-F50B-7448-B7A5ECF70563}"/>
              </a:ext>
            </a:extLst>
          </p:cNvPr>
          <p:cNvPicPr>
            <a:picLocks noChangeAspect="1"/>
          </p:cNvPicPr>
          <p:nvPr/>
        </p:nvPicPr>
        <p:blipFill>
          <a:blip r:embed="rId2"/>
          <a:stretch>
            <a:fillRect/>
          </a:stretch>
        </p:blipFill>
        <p:spPr>
          <a:xfrm>
            <a:off x="0" y="-85725"/>
            <a:ext cx="12277725" cy="6858000"/>
          </a:xfrm>
          <a:prstGeom prst="rect">
            <a:avLst/>
          </a:prstGeom>
        </p:spPr>
      </p:pic>
    </p:spTree>
    <p:extLst>
      <p:ext uri="{BB962C8B-B14F-4D97-AF65-F5344CB8AC3E}">
        <p14:creationId xmlns:p14="http://schemas.microsoft.com/office/powerpoint/2010/main" val="1859919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C404BE9-7278-A4C3-69A5-1A7B4A7D9630}"/>
              </a:ext>
            </a:extLst>
          </p:cNvPr>
          <p:cNvPicPr>
            <a:picLocks noChangeAspect="1"/>
          </p:cNvPicPr>
          <p:nvPr/>
        </p:nvPicPr>
        <p:blipFill>
          <a:blip r:embed="rId2"/>
          <a:stretch>
            <a:fillRect/>
          </a:stretch>
        </p:blipFill>
        <p:spPr>
          <a:xfrm>
            <a:off x="276225" y="0"/>
            <a:ext cx="11506200" cy="6858000"/>
          </a:xfrm>
          <a:prstGeom prst="rect">
            <a:avLst/>
          </a:prstGeom>
        </p:spPr>
      </p:pic>
      <p:sp>
        <p:nvSpPr>
          <p:cNvPr id="3" name="TextBox 2">
            <a:extLst>
              <a:ext uri="{FF2B5EF4-FFF2-40B4-BE49-F238E27FC236}">
                <a16:creationId xmlns:a16="http://schemas.microsoft.com/office/drawing/2014/main" id="{950FC47A-F152-F19D-DD9C-1C9D08BB09B8}"/>
              </a:ext>
            </a:extLst>
          </p:cNvPr>
          <p:cNvSpPr txBox="1"/>
          <p:nvPr/>
        </p:nvSpPr>
        <p:spPr>
          <a:xfrm>
            <a:off x="10318054" y="2020461"/>
            <a:ext cx="1767450" cy="369332"/>
          </a:xfrm>
          <a:prstGeom prst="rect">
            <a:avLst/>
          </a:prstGeom>
          <a:noFill/>
        </p:spPr>
        <p:txBody>
          <a:bodyPr wrap="square">
            <a:spAutoFit/>
          </a:bodyPr>
          <a:lstStyle/>
          <a:p>
            <a:pPr algn="ctr"/>
            <a:r>
              <a:rPr lang="en-GB" sz="1800" b="1" dirty="0"/>
              <a:t>Rio de Janeiro</a:t>
            </a:r>
            <a:endParaRPr lang="en-GB" dirty="0"/>
          </a:p>
        </p:txBody>
      </p:sp>
    </p:spTree>
    <p:extLst>
      <p:ext uri="{BB962C8B-B14F-4D97-AF65-F5344CB8AC3E}">
        <p14:creationId xmlns:p14="http://schemas.microsoft.com/office/powerpoint/2010/main" val="16065676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7322DA7-69ED-01C7-6452-20BDDAB49BA3}"/>
              </a:ext>
            </a:extLst>
          </p:cNvPr>
          <p:cNvSpPr txBox="1"/>
          <p:nvPr/>
        </p:nvSpPr>
        <p:spPr>
          <a:xfrm>
            <a:off x="247650" y="381685"/>
            <a:ext cx="10991850" cy="1569660"/>
          </a:xfrm>
          <a:prstGeom prst="rect">
            <a:avLst/>
          </a:prstGeom>
          <a:noFill/>
        </p:spPr>
        <p:txBody>
          <a:bodyPr wrap="square">
            <a:spAutoFit/>
          </a:bodyPr>
          <a:lstStyle/>
          <a:p>
            <a:r>
              <a:rPr lang="en-GB" sz="2400" b="1" dirty="0"/>
              <a:t>Give one way in which a major city in a LIC/NEE is internationally important.  (1 mark)</a:t>
            </a:r>
          </a:p>
          <a:p>
            <a:endParaRPr lang="en-GB" sz="2400" b="1" dirty="0"/>
          </a:p>
          <a:p>
            <a:r>
              <a:rPr lang="en-GB" sz="2400" b="1" dirty="0"/>
              <a:t>For a major city in a LIC/NEE, explain how its location has helped its international importance (3 marks) </a:t>
            </a:r>
          </a:p>
        </p:txBody>
      </p:sp>
    </p:spTree>
    <p:extLst>
      <p:ext uri="{BB962C8B-B14F-4D97-AF65-F5344CB8AC3E}">
        <p14:creationId xmlns:p14="http://schemas.microsoft.com/office/powerpoint/2010/main" val="6269111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TotalTime>
  <Words>487</Words>
  <Application>Microsoft Office PowerPoint</Application>
  <PresentationFormat>Widescreen</PresentationFormat>
  <Paragraphs>22</Paragraphs>
  <Slides>7</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Case study of a major city in a LIC/NEE: Rio de Janeiro</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Niall Carton</dc:creator>
  <cp:lastModifiedBy>Niall Carton</cp:lastModifiedBy>
  <cp:revision>1</cp:revision>
  <dcterms:created xsi:type="dcterms:W3CDTF">2022-11-10T17:55:18Z</dcterms:created>
  <dcterms:modified xsi:type="dcterms:W3CDTF">2022-11-10T18:26:15Z</dcterms:modified>
</cp:coreProperties>
</file>