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57"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E9499D-307D-46E7-8C15-338A3E6D8CB3}" v="10" dt="2022-11-16T11:13:12.3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D6E9499D-307D-46E7-8C15-338A3E6D8CB3}"/>
    <pc:docChg chg="undo custSel addSld modSld">
      <pc:chgData name="Niall Carton" userId="b8012f77-92ab-40a4-a023-1921f514d035" providerId="ADAL" clId="{D6E9499D-307D-46E7-8C15-338A3E6D8CB3}" dt="2022-11-16T14:25:58.297" v="1484" actId="404"/>
      <pc:docMkLst>
        <pc:docMk/>
      </pc:docMkLst>
      <pc:sldChg chg="modSp mod">
        <pc:chgData name="Niall Carton" userId="b8012f77-92ab-40a4-a023-1921f514d035" providerId="ADAL" clId="{D6E9499D-307D-46E7-8C15-338A3E6D8CB3}" dt="2022-11-16T11:00:44.967" v="1251" actId="20577"/>
        <pc:sldMkLst>
          <pc:docMk/>
          <pc:sldMk cId="2760322398" sldId="256"/>
        </pc:sldMkLst>
        <pc:spChg chg="mod">
          <ac:chgData name="Niall Carton" userId="b8012f77-92ab-40a4-a023-1921f514d035" providerId="ADAL" clId="{D6E9499D-307D-46E7-8C15-338A3E6D8CB3}" dt="2022-11-16T07:56:49.662" v="1169" actId="27636"/>
          <ac:spMkLst>
            <pc:docMk/>
            <pc:sldMk cId="2760322398" sldId="256"/>
            <ac:spMk id="2" creationId="{278C89C9-F67D-152B-AA64-6B4B84CF6656}"/>
          </ac:spMkLst>
        </pc:spChg>
        <pc:spChg chg="mod">
          <ac:chgData name="Niall Carton" userId="b8012f77-92ab-40a4-a023-1921f514d035" providerId="ADAL" clId="{D6E9499D-307D-46E7-8C15-338A3E6D8CB3}" dt="2022-11-16T11:00:44.967" v="1251" actId="20577"/>
          <ac:spMkLst>
            <pc:docMk/>
            <pc:sldMk cId="2760322398" sldId="256"/>
            <ac:spMk id="3" creationId="{7CA86A34-93AC-D2B3-6697-70B8FB5EBF05}"/>
          </ac:spMkLst>
        </pc:spChg>
      </pc:sldChg>
      <pc:sldChg chg="addSp modSp mod">
        <pc:chgData name="Niall Carton" userId="b8012f77-92ab-40a4-a023-1921f514d035" providerId="ADAL" clId="{D6E9499D-307D-46E7-8C15-338A3E6D8CB3}" dt="2022-11-16T11:45:38.283" v="1402" actId="20577"/>
        <pc:sldMkLst>
          <pc:docMk/>
          <pc:sldMk cId="343969688" sldId="257"/>
        </pc:sldMkLst>
        <pc:spChg chg="add mod">
          <ac:chgData name="Niall Carton" userId="b8012f77-92ab-40a4-a023-1921f514d035" providerId="ADAL" clId="{D6E9499D-307D-46E7-8C15-338A3E6D8CB3}" dt="2022-11-16T11:45:38.283" v="1402" actId="20577"/>
          <ac:spMkLst>
            <pc:docMk/>
            <pc:sldMk cId="343969688" sldId="257"/>
            <ac:spMk id="4" creationId="{BE5000DE-EE69-3B78-887F-35E27C31BE75}"/>
          </ac:spMkLst>
        </pc:spChg>
        <pc:spChg chg="add mod">
          <ac:chgData name="Niall Carton" userId="b8012f77-92ab-40a4-a023-1921f514d035" providerId="ADAL" clId="{D6E9499D-307D-46E7-8C15-338A3E6D8CB3}" dt="2022-11-16T11:42:10.152" v="1376" actId="14100"/>
          <ac:spMkLst>
            <pc:docMk/>
            <pc:sldMk cId="343969688" sldId="257"/>
            <ac:spMk id="5" creationId="{19FBEB4F-D9A6-8D67-D388-A6C6F606B8BC}"/>
          </ac:spMkLst>
        </pc:spChg>
        <pc:picChg chg="mod">
          <ac:chgData name="Niall Carton" userId="b8012f77-92ab-40a4-a023-1921f514d035" providerId="ADAL" clId="{D6E9499D-307D-46E7-8C15-338A3E6D8CB3}" dt="2022-11-16T11:42:18.872" v="1378" actId="14100"/>
          <ac:picMkLst>
            <pc:docMk/>
            <pc:sldMk cId="343969688" sldId="257"/>
            <ac:picMk id="2" creationId="{F236391C-3767-4097-BEAC-7F77A1D49B04}"/>
          </ac:picMkLst>
        </pc:picChg>
      </pc:sldChg>
      <pc:sldChg chg="addSp delSp modSp mod">
        <pc:chgData name="Niall Carton" userId="b8012f77-92ab-40a4-a023-1921f514d035" providerId="ADAL" clId="{D6E9499D-307D-46E7-8C15-338A3E6D8CB3}" dt="2022-11-16T11:17:55.609" v="1375" actId="20577"/>
        <pc:sldMkLst>
          <pc:docMk/>
          <pc:sldMk cId="4130554894" sldId="258"/>
        </pc:sldMkLst>
        <pc:spChg chg="add mod">
          <ac:chgData name="Niall Carton" userId="b8012f77-92ab-40a4-a023-1921f514d035" providerId="ADAL" clId="{D6E9499D-307D-46E7-8C15-338A3E6D8CB3}" dt="2022-11-16T11:17:55.609" v="1375" actId="20577"/>
          <ac:spMkLst>
            <pc:docMk/>
            <pc:sldMk cId="4130554894" sldId="258"/>
            <ac:spMk id="2" creationId="{B629B459-4141-B598-D741-CE3CB606075B}"/>
          </ac:spMkLst>
        </pc:spChg>
        <pc:spChg chg="add mod">
          <ac:chgData name="Niall Carton" userId="b8012f77-92ab-40a4-a023-1921f514d035" providerId="ADAL" clId="{D6E9499D-307D-46E7-8C15-338A3E6D8CB3}" dt="2022-11-16T11:13:16.437" v="1253" actId="1076"/>
          <ac:spMkLst>
            <pc:docMk/>
            <pc:sldMk cId="4130554894" sldId="258"/>
            <ac:spMk id="3" creationId="{62C64F16-E93C-4079-EA0B-8B40E5D60757}"/>
          </ac:spMkLst>
        </pc:spChg>
        <pc:spChg chg="add mod">
          <ac:chgData name="Niall Carton" userId="b8012f77-92ab-40a4-a023-1921f514d035" providerId="ADAL" clId="{D6E9499D-307D-46E7-8C15-338A3E6D8CB3}" dt="2022-11-16T11:13:19.491" v="1254" actId="1076"/>
          <ac:spMkLst>
            <pc:docMk/>
            <pc:sldMk cId="4130554894" sldId="258"/>
            <ac:spMk id="5" creationId="{5553A5FB-0B25-0CFA-C6EA-97946DE6B093}"/>
          </ac:spMkLst>
        </pc:spChg>
        <pc:picChg chg="add del mod">
          <ac:chgData name="Niall Carton" userId="b8012f77-92ab-40a4-a023-1921f514d035" providerId="ADAL" clId="{D6E9499D-307D-46E7-8C15-338A3E6D8CB3}" dt="2022-11-16T07:49:16.708" v="726"/>
          <ac:picMkLst>
            <pc:docMk/>
            <pc:sldMk cId="4130554894" sldId="258"/>
            <ac:picMk id="4" creationId="{5ACF67A7-354A-0D88-3503-07F912126DBE}"/>
          </ac:picMkLst>
        </pc:picChg>
        <pc:picChg chg="mod">
          <ac:chgData name="Niall Carton" userId="b8012f77-92ab-40a4-a023-1921f514d035" providerId="ADAL" clId="{D6E9499D-307D-46E7-8C15-338A3E6D8CB3}" dt="2022-11-16T11:13:12.348" v="1252" actId="14100"/>
          <ac:picMkLst>
            <pc:docMk/>
            <pc:sldMk cId="4130554894" sldId="258"/>
            <ac:picMk id="1026" creationId="{B8160908-7EAF-2426-19D0-C8C5DD71BB49}"/>
          </ac:picMkLst>
        </pc:picChg>
      </pc:sldChg>
      <pc:sldChg chg="addSp delSp modSp mod">
        <pc:chgData name="Niall Carton" userId="b8012f77-92ab-40a4-a023-1921f514d035" providerId="ADAL" clId="{D6E9499D-307D-46E7-8C15-338A3E6D8CB3}" dt="2022-11-16T10:16:35.592" v="1247" actId="20577"/>
        <pc:sldMkLst>
          <pc:docMk/>
          <pc:sldMk cId="3938250819" sldId="259"/>
        </pc:sldMkLst>
        <pc:spChg chg="add mod">
          <ac:chgData name="Niall Carton" userId="b8012f77-92ab-40a4-a023-1921f514d035" providerId="ADAL" clId="{D6E9499D-307D-46E7-8C15-338A3E6D8CB3}" dt="2022-11-16T10:16:35.592" v="1247" actId="20577"/>
          <ac:spMkLst>
            <pc:docMk/>
            <pc:sldMk cId="3938250819" sldId="259"/>
            <ac:spMk id="7" creationId="{216D1883-23D8-4D0A-B206-3FD7E55083AA}"/>
          </ac:spMkLst>
        </pc:spChg>
        <pc:spChg chg="add mod">
          <ac:chgData name="Niall Carton" userId="b8012f77-92ab-40a4-a023-1921f514d035" providerId="ADAL" clId="{D6E9499D-307D-46E7-8C15-338A3E6D8CB3}" dt="2022-11-16T10:16:18.490" v="1246" actId="207"/>
          <ac:spMkLst>
            <pc:docMk/>
            <pc:sldMk cId="3938250819" sldId="259"/>
            <ac:spMk id="8" creationId="{41EC063C-F542-43D0-0252-76B806DD677C}"/>
          </ac:spMkLst>
        </pc:spChg>
        <pc:picChg chg="mod">
          <ac:chgData name="Niall Carton" userId="b8012f77-92ab-40a4-a023-1921f514d035" providerId="ADAL" clId="{D6E9499D-307D-46E7-8C15-338A3E6D8CB3}" dt="2022-11-16T07:44:44.076" v="195" actId="1076"/>
          <ac:picMkLst>
            <pc:docMk/>
            <pc:sldMk cId="3938250819" sldId="259"/>
            <ac:picMk id="3" creationId="{93B84B26-7BFA-E066-3097-0D60BFB1227F}"/>
          </ac:picMkLst>
        </pc:picChg>
        <pc:picChg chg="add mod">
          <ac:chgData name="Niall Carton" userId="b8012f77-92ab-40a4-a023-1921f514d035" providerId="ADAL" clId="{D6E9499D-307D-46E7-8C15-338A3E6D8CB3}" dt="2022-11-16T10:16:06.835" v="1243" actId="1076"/>
          <ac:picMkLst>
            <pc:docMk/>
            <pc:sldMk cId="3938250819" sldId="259"/>
            <ac:picMk id="4" creationId="{6877199A-3461-488F-9A98-1B6E1CC35705}"/>
          </ac:picMkLst>
        </pc:picChg>
        <pc:picChg chg="mod">
          <ac:chgData name="Niall Carton" userId="b8012f77-92ab-40a4-a023-1921f514d035" providerId="ADAL" clId="{D6E9499D-307D-46E7-8C15-338A3E6D8CB3}" dt="2022-11-16T07:44:48.882" v="196" actId="1076"/>
          <ac:picMkLst>
            <pc:docMk/>
            <pc:sldMk cId="3938250819" sldId="259"/>
            <ac:picMk id="5" creationId="{F7F16480-C005-FE87-2EE7-EA694D0170E8}"/>
          </ac:picMkLst>
        </pc:picChg>
        <pc:picChg chg="add del mod">
          <ac:chgData name="Niall Carton" userId="b8012f77-92ab-40a4-a023-1921f514d035" providerId="ADAL" clId="{D6E9499D-307D-46E7-8C15-338A3E6D8CB3}" dt="2022-11-16T07:45:00.472" v="197" actId="478"/>
          <ac:picMkLst>
            <pc:docMk/>
            <pc:sldMk cId="3938250819" sldId="259"/>
            <ac:picMk id="6" creationId="{9E9AC02A-AAD1-0ED1-5405-C3747C51EF2C}"/>
          </ac:picMkLst>
        </pc:picChg>
      </pc:sldChg>
      <pc:sldChg chg="addSp modSp new mod">
        <pc:chgData name="Niall Carton" userId="b8012f77-92ab-40a4-a023-1921f514d035" providerId="ADAL" clId="{D6E9499D-307D-46E7-8C15-338A3E6D8CB3}" dt="2022-11-16T14:25:58.297" v="1484" actId="404"/>
        <pc:sldMkLst>
          <pc:docMk/>
          <pc:sldMk cId="982206835" sldId="260"/>
        </pc:sldMkLst>
        <pc:graphicFrameChg chg="add mod modGraphic">
          <ac:chgData name="Niall Carton" userId="b8012f77-92ab-40a4-a023-1921f514d035" providerId="ADAL" clId="{D6E9499D-307D-46E7-8C15-338A3E6D8CB3}" dt="2022-11-16T14:25:58.297" v="1484" actId="404"/>
          <ac:graphicFrameMkLst>
            <pc:docMk/>
            <pc:sldMk cId="982206835" sldId="260"/>
            <ac:graphicFrameMk id="2" creationId="{F802FCE2-23E8-032F-7CFE-700D6F9BFBB4}"/>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07EFA-049F-5E8E-7ACD-51EA79FED2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E9F7DEE-3664-A13B-CA0F-8C13DB06AD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8BD5894-3190-1C49-95C6-A2D48302F848}"/>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5" name="Footer Placeholder 4">
            <a:extLst>
              <a:ext uri="{FF2B5EF4-FFF2-40B4-BE49-F238E27FC236}">
                <a16:creationId xmlns:a16="http://schemas.microsoft.com/office/drawing/2014/main" id="{81BD63B0-23D6-17A7-7A4F-9D625450C2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3F56F4-ADCC-C52F-D652-F68B70F65297}"/>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2448476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C4D41-854D-45AD-B356-2502D80063B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E66F87B-6206-C4D7-2EE8-3D895B477F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E60734-BFAA-92F1-D816-E833A391AD5D}"/>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5" name="Footer Placeholder 4">
            <a:extLst>
              <a:ext uri="{FF2B5EF4-FFF2-40B4-BE49-F238E27FC236}">
                <a16:creationId xmlns:a16="http://schemas.microsoft.com/office/drawing/2014/main" id="{89D16C8C-DFF7-EF15-63E4-1AEE65E478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3479F2-5679-F8E4-DE0D-74EE371339E8}"/>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395062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AC2082-352F-917C-39DE-CD855167AE7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57BC054-43F4-8D82-825C-F4A4F18B3A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6CFE7D-C996-D2E7-AA3F-A15C65F6ABF2}"/>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5" name="Footer Placeholder 4">
            <a:extLst>
              <a:ext uri="{FF2B5EF4-FFF2-40B4-BE49-F238E27FC236}">
                <a16:creationId xmlns:a16="http://schemas.microsoft.com/office/drawing/2014/main" id="{FB5ED206-2B3D-D4C7-5B2B-78BFC5B3BFB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51CA13-2B17-FC4B-44B3-7794D7B1EB2C}"/>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582246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6619E-7317-0B19-A125-604D3230DEB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20C13CF-7ED6-AF30-6A31-B8D5BF41A1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0F4BB89-8EA7-E1A5-1D66-E955E8555F96}"/>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5" name="Footer Placeholder 4">
            <a:extLst>
              <a:ext uri="{FF2B5EF4-FFF2-40B4-BE49-F238E27FC236}">
                <a16:creationId xmlns:a16="http://schemas.microsoft.com/office/drawing/2014/main" id="{684B73D6-1A23-8C68-6740-813ACADB84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E20FCF-296B-2E27-E7B3-3BEC5B62BF0E}"/>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250830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451EC-BC30-16ED-B0C9-9ABA801F0C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102FA3D-031E-1A18-C94F-47056AB918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BB47A32-0569-A912-4146-D63F3FB37B06}"/>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5" name="Footer Placeholder 4">
            <a:extLst>
              <a:ext uri="{FF2B5EF4-FFF2-40B4-BE49-F238E27FC236}">
                <a16:creationId xmlns:a16="http://schemas.microsoft.com/office/drawing/2014/main" id="{09152FF9-ADB0-3588-24F1-B2B72AE825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9734AF-1B4C-6DF0-B5FE-CB8CAA4582C7}"/>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2701036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81AAA-3BB7-6069-49E7-EC735B67A0D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9E75155-814D-A726-E899-E272E33D17C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CECAD84-B334-E9EA-DB31-23A6CB2A346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E95BD9F-C698-398F-42CD-FA9A1E818DDF}"/>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6" name="Footer Placeholder 5">
            <a:extLst>
              <a:ext uri="{FF2B5EF4-FFF2-40B4-BE49-F238E27FC236}">
                <a16:creationId xmlns:a16="http://schemas.microsoft.com/office/drawing/2014/main" id="{1A38AB55-63AC-5137-5FE0-CAB3DD2A003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71ED573-66C6-5020-E3A4-8C112B20053D}"/>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3224166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BD0E-36DE-DAE6-D730-912C7E345AE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BC9A587-D00E-29F3-F841-B42517105D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50CC7B-4629-5A1A-7675-248C5EC9355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B0F19C9-843E-6FA3-EDF6-3D43B875EAC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CF4C20-9970-1612-2997-CB035E6E4F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9C59609-397D-F15A-6DBB-2B45F7961138}"/>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8" name="Footer Placeholder 7">
            <a:extLst>
              <a:ext uri="{FF2B5EF4-FFF2-40B4-BE49-F238E27FC236}">
                <a16:creationId xmlns:a16="http://schemas.microsoft.com/office/drawing/2014/main" id="{F70E8237-F0CD-F5B8-C398-AB2E59ACAB7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535DE1C-82B2-6EEF-EC52-800E1C5A3043}"/>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485131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86E0C-436B-19C9-D7BB-A51F6BC61F9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EA0F5C9-2A02-0E9A-7256-C46FC16E67AD}"/>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4" name="Footer Placeholder 3">
            <a:extLst>
              <a:ext uri="{FF2B5EF4-FFF2-40B4-BE49-F238E27FC236}">
                <a16:creationId xmlns:a16="http://schemas.microsoft.com/office/drawing/2014/main" id="{B7C1512B-08AC-0391-2C1F-2FE822F2413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7E3D047-D36D-0FC6-21C8-0F0157F314B0}"/>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1916357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004B3C-D841-19D9-E8B1-01D5C2C23014}"/>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3" name="Footer Placeholder 2">
            <a:extLst>
              <a:ext uri="{FF2B5EF4-FFF2-40B4-BE49-F238E27FC236}">
                <a16:creationId xmlns:a16="http://schemas.microsoft.com/office/drawing/2014/main" id="{EFBDFC2A-DD72-116C-5E04-344822366FC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F480210-224C-01D7-64ED-09A1719A722F}"/>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2052868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A3199-9DE8-6F27-A1DD-0A484EC81E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A23726-F855-1959-5435-9E307B43C7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CF74615-F23A-C153-9EB6-B39CAAA22D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F7C233-D539-9583-C92C-B03FDF6D11E5}"/>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6" name="Footer Placeholder 5">
            <a:extLst>
              <a:ext uri="{FF2B5EF4-FFF2-40B4-BE49-F238E27FC236}">
                <a16:creationId xmlns:a16="http://schemas.microsoft.com/office/drawing/2014/main" id="{54456EF7-4681-53C1-380A-84C8BFE6E1B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0537F0B-B8C7-8B9C-5452-A62F87618F4F}"/>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3364242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C2ECB-A834-CC5B-2650-3C1B328DE9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ED94A8-D6C4-3D06-DAF3-F1E36DD520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F0BE282-D23B-5021-85B8-7DC91B5911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871913-39C9-4A22-C4DA-A037DFEA8AF0}"/>
              </a:ext>
            </a:extLst>
          </p:cNvPr>
          <p:cNvSpPr>
            <a:spLocks noGrp="1"/>
          </p:cNvSpPr>
          <p:nvPr>
            <p:ph type="dt" sz="half" idx="10"/>
          </p:nvPr>
        </p:nvSpPr>
        <p:spPr/>
        <p:txBody>
          <a:bodyPr/>
          <a:lstStyle/>
          <a:p>
            <a:fld id="{ABF2333D-2297-4A80-9372-798CFA8DE10D}" type="datetimeFigureOut">
              <a:rPr lang="en-GB" smtClean="0"/>
              <a:t>16/11/2022</a:t>
            </a:fld>
            <a:endParaRPr lang="en-GB"/>
          </a:p>
        </p:txBody>
      </p:sp>
      <p:sp>
        <p:nvSpPr>
          <p:cNvPr id="6" name="Footer Placeholder 5">
            <a:extLst>
              <a:ext uri="{FF2B5EF4-FFF2-40B4-BE49-F238E27FC236}">
                <a16:creationId xmlns:a16="http://schemas.microsoft.com/office/drawing/2014/main" id="{AA4BF083-D24E-EF07-2813-FB853CFDC60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6BBCEBA-2E47-A8E0-2A33-00E704D4D462}"/>
              </a:ext>
            </a:extLst>
          </p:cNvPr>
          <p:cNvSpPr>
            <a:spLocks noGrp="1"/>
          </p:cNvSpPr>
          <p:nvPr>
            <p:ph type="sldNum" sz="quarter" idx="12"/>
          </p:nvPr>
        </p:nvSpPr>
        <p:spPr/>
        <p:txBody>
          <a:bodyPr/>
          <a:lstStyle/>
          <a:p>
            <a:fld id="{CF8C8D02-29DA-4201-829F-42B95DF4633A}" type="slidenum">
              <a:rPr lang="en-GB" smtClean="0"/>
              <a:t>‹#›</a:t>
            </a:fld>
            <a:endParaRPr lang="en-GB"/>
          </a:p>
        </p:txBody>
      </p:sp>
    </p:spTree>
    <p:extLst>
      <p:ext uri="{BB962C8B-B14F-4D97-AF65-F5344CB8AC3E}">
        <p14:creationId xmlns:p14="http://schemas.microsoft.com/office/powerpoint/2010/main" val="113701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97FDFA-E513-01FB-3EEB-4333C35F16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F345DF2-1964-70BB-E6E8-834CE6835D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3CBA98A-79BC-5E9C-5CE8-11C5F03D2B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F2333D-2297-4A80-9372-798CFA8DE10D}" type="datetimeFigureOut">
              <a:rPr lang="en-GB" smtClean="0"/>
              <a:t>16/11/2022</a:t>
            </a:fld>
            <a:endParaRPr lang="en-GB"/>
          </a:p>
        </p:txBody>
      </p:sp>
      <p:sp>
        <p:nvSpPr>
          <p:cNvPr id="5" name="Footer Placeholder 4">
            <a:extLst>
              <a:ext uri="{FF2B5EF4-FFF2-40B4-BE49-F238E27FC236}">
                <a16:creationId xmlns:a16="http://schemas.microsoft.com/office/drawing/2014/main" id="{45204A8B-6C17-83DA-135D-59BC662A3E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3FEA35B-1BA3-1BDB-0DE6-3002D6B721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8C8D02-29DA-4201-829F-42B95DF4633A}" type="slidenum">
              <a:rPr lang="en-GB" smtClean="0"/>
              <a:t>‹#›</a:t>
            </a:fld>
            <a:endParaRPr lang="en-GB"/>
          </a:p>
        </p:txBody>
      </p:sp>
    </p:spTree>
    <p:extLst>
      <p:ext uri="{BB962C8B-B14F-4D97-AF65-F5344CB8AC3E}">
        <p14:creationId xmlns:p14="http://schemas.microsoft.com/office/powerpoint/2010/main" val="31445485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C89C9-F67D-152B-AA64-6B4B84CF6656}"/>
              </a:ext>
            </a:extLst>
          </p:cNvPr>
          <p:cNvSpPr>
            <a:spLocks noGrp="1"/>
          </p:cNvSpPr>
          <p:nvPr>
            <p:ph type="ctrTitle"/>
          </p:nvPr>
        </p:nvSpPr>
        <p:spPr>
          <a:xfrm>
            <a:off x="0" y="1"/>
            <a:ext cx="12192000" cy="628650"/>
          </a:xfrm>
          <a:solidFill>
            <a:schemeClr val="accent6">
              <a:lumMod val="40000"/>
              <a:lumOff val="60000"/>
            </a:schemeClr>
          </a:solidFill>
        </p:spPr>
        <p:txBody>
          <a:bodyPr>
            <a:normAutofit fontScale="90000"/>
          </a:bodyPr>
          <a:lstStyle/>
          <a:p>
            <a:r>
              <a:rPr lang="en-GB" sz="4000" b="1" u="sng" dirty="0">
                <a:latin typeface="+mn-lt"/>
              </a:rPr>
              <a:t>How has Rio grown?</a:t>
            </a:r>
          </a:p>
        </p:txBody>
      </p:sp>
      <p:sp>
        <p:nvSpPr>
          <p:cNvPr id="3" name="Subtitle 2">
            <a:extLst>
              <a:ext uri="{FF2B5EF4-FFF2-40B4-BE49-F238E27FC236}">
                <a16:creationId xmlns:a16="http://schemas.microsoft.com/office/drawing/2014/main" id="{7CA86A34-93AC-D2B3-6697-70B8FB5EBF05}"/>
              </a:ext>
            </a:extLst>
          </p:cNvPr>
          <p:cNvSpPr>
            <a:spLocks noGrp="1"/>
          </p:cNvSpPr>
          <p:nvPr>
            <p:ph type="subTitle" idx="1"/>
          </p:nvPr>
        </p:nvSpPr>
        <p:spPr>
          <a:xfrm>
            <a:off x="876300" y="1858962"/>
            <a:ext cx="9144000" cy="3227387"/>
          </a:xfrm>
        </p:spPr>
        <p:txBody>
          <a:bodyPr>
            <a:normAutofit/>
          </a:bodyPr>
          <a:lstStyle/>
          <a:p>
            <a:pPr marL="457200" indent="-457200" algn="l">
              <a:buFont typeface="+mj-lt"/>
              <a:buAutoNum type="arabicPeriod"/>
            </a:pPr>
            <a:r>
              <a:rPr lang="en-GB" sz="3600" dirty="0"/>
              <a:t>I_ _ _ _ _ _ _ _ _ g S _ _ _</a:t>
            </a:r>
          </a:p>
          <a:p>
            <a:pPr marL="457200" indent="-457200" algn="l">
              <a:buFont typeface="+mj-lt"/>
              <a:buAutoNum type="arabicPeriod"/>
            </a:pPr>
            <a:r>
              <a:rPr lang="en-GB" sz="3600" dirty="0"/>
              <a:t>H _ _ _ _ _ _ _ _ h</a:t>
            </a:r>
          </a:p>
          <a:p>
            <a:pPr marL="457200" indent="-457200" algn="l">
              <a:buFont typeface="+mj-lt"/>
              <a:buAutoNum type="arabicPeriod"/>
            </a:pPr>
            <a:r>
              <a:rPr lang="en-GB" sz="3600" dirty="0"/>
              <a:t>M _ _ _ _ _ _</a:t>
            </a:r>
          </a:p>
          <a:p>
            <a:pPr marL="457200" indent="-457200" algn="l">
              <a:buFont typeface="+mj-lt"/>
              <a:buAutoNum type="arabicPeriod"/>
            </a:pPr>
            <a:r>
              <a:rPr lang="en-GB" sz="3600" dirty="0"/>
              <a:t>D _ _ _ _ _ _ _ _</a:t>
            </a:r>
          </a:p>
        </p:txBody>
      </p:sp>
    </p:spTree>
    <p:extLst>
      <p:ext uri="{BB962C8B-B14F-4D97-AF65-F5344CB8AC3E}">
        <p14:creationId xmlns:p14="http://schemas.microsoft.com/office/powerpoint/2010/main" val="2760322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Growth of Rio">
            <a:extLst>
              <a:ext uri="{FF2B5EF4-FFF2-40B4-BE49-F238E27FC236}">
                <a16:creationId xmlns:a16="http://schemas.microsoft.com/office/drawing/2014/main" id="{B8160908-7EAF-2426-19D0-C8C5DD71BB4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544"/>
          <a:stretch/>
        </p:blipFill>
        <p:spPr bwMode="auto">
          <a:xfrm>
            <a:off x="3013121" y="-314325"/>
            <a:ext cx="9112204" cy="70484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629B459-4141-B598-D741-CE3CB606075B}"/>
              </a:ext>
            </a:extLst>
          </p:cNvPr>
          <p:cNvSpPr txBox="1"/>
          <p:nvPr/>
        </p:nvSpPr>
        <p:spPr>
          <a:xfrm>
            <a:off x="190501" y="24436"/>
            <a:ext cx="2705100" cy="6370975"/>
          </a:xfrm>
          <a:prstGeom prst="rect">
            <a:avLst/>
          </a:prstGeom>
          <a:solidFill>
            <a:schemeClr val="accent4">
              <a:lumMod val="20000"/>
              <a:lumOff val="80000"/>
            </a:schemeClr>
          </a:solidFill>
        </p:spPr>
        <p:txBody>
          <a:bodyPr wrap="square" rtlCol="0">
            <a:spAutoFit/>
          </a:bodyPr>
          <a:lstStyle/>
          <a:p>
            <a:pPr marL="342900" indent="-342900">
              <a:buAutoNum type="arabicPeriod"/>
            </a:pPr>
            <a:r>
              <a:rPr lang="en-GB" sz="2400" dirty="0"/>
              <a:t>Using Figure 1, when did Rio de Janeiro become a megacity?</a:t>
            </a:r>
          </a:p>
          <a:p>
            <a:pPr marL="342900" indent="-342900">
              <a:buAutoNum type="arabicPeriod"/>
            </a:pPr>
            <a:r>
              <a:rPr lang="en-GB" sz="2400" dirty="0"/>
              <a:t>Using figure 1 describe the population change from 1950 to 2030.</a:t>
            </a:r>
          </a:p>
          <a:p>
            <a:pPr marL="342900" indent="-342900">
              <a:buAutoNum type="arabicPeriod"/>
            </a:pPr>
            <a:r>
              <a:rPr lang="en-GB" sz="2400" dirty="0"/>
              <a:t>Using figure 2, how has the rate of annual change changed from 1950 to 2022?</a:t>
            </a:r>
          </a:p>
          <a:p>
            <a:pPr marL="342900" indent="-342900">
              <a:buFont typeface="Arial" panose="020B0604020202020204" pitchFamily="34" charset="0"/>
              <a:buChar char="•"/>
            </a:pPr>
            <a:r>
              <a:rPr lang="en-GB" sz="2400" dirty="0"/>
              <a:t>Fluctuated</a:t>
            </a:r>
          </a:p>
          <a:p>
            <a:pPr marL="342900" indent="-342900">
              <a:buFont typeface="Arial" panose="020B0604020202020204" pitchFamily="34" charset="0"/>
              <a:buChar char="•"/>
            </a:pPr>
            <a:r>
              <a:rPr lang="en-GB" sz="2400" dirty="0"/>
              <a:t>Data in 1950</a:t>
            </a:r>
          </a:p>
          <a:p>
            <a:pPr marL="342900" indent="-342900">
              <a:buFont typeface="Arial" panose="020B0604020202020204" pitchFamily="34" charset="0"/>
              <a:buChar char="•"/>
            </a:pPr>
            <a:r>
              <a:rPr lang="en-GB" sz="2400" dirty="0"/>
              <a:t>Data in 2020</a:t>
            </a:r>
          </a:p>
        </p:txBody>
      </p:sp>
      <p:sp>
        <p:nvSpPr>
          <p:cNvPr id="3" name="TextBox 2">
            <a:extLst>
              <a:ext uri="{FF2B5EF4-FFF2-40B4-BE49-F238E27FC236}">
                <a16:creationId xmlns:a16="http://schemas.microsoft.com/office/drawing/2014/main" id="{62C64F16-E93C-4079-EA0B-8B40E5D60757}"/>
              </a:ext>
            </a:extLst>
          </p:cNvPr>
          <p:cNvSpPr txBox="1"/>
          <p:nvPr/>
        </p:nvSpPr>
        <p:spPr>
          <a:xfrm>
            <a:off x="3543300" y="-61912"/>
            <a:ext cx="2133600" cy="371475"/>
          </a:xfrm>
          <a:prstGeom prst="rect">
            <a:avLst/>
          </a:prstGeom>
          <a:noFill/>
        </p:spPr>
        <p:txBody>
          <a:bodyPr wrap="square" rtlCol="0">
            <a:spAutoFit/>
          </a:bodyPr>
          <a:lstStyle/>
          <a:p>
            <a:r>
              <a:rPr lang="en-GB" b="1" dirty="0"/>
              <a:t>Figure 1</a:t>
            </a:r>
          </a:p>
        </p:txBody>
      </p:sp>
      <p:sp>
        <p:nvSpPr>
          <p:cNvPr id="5" name="TextBox 4">
            <a:extLst>
              <a:ext uri="{FF2B5EF4-FFF2-40B4-BE49-F238E27FC236}">
                <a16:creationId xmlns:a16="http://schemas.microsoft.com/office/drawing/2014/main" id="{5553A5FB-0B25-0CFA-C6EA-97946DE6B093}"/>
              </a:ext>
            </a:extLst>
          </p:cNvPr>
          <p:cNvSpPr txBox="1"/>
          <p:nvPr/>
        </p:nvSpPr>
        <p:spPr>
          <a:xfrm>
            <a:off x="3448050" y="3714750"/>
            <a:ext cx="2133600" cy="371475"/>
          </a:xfrm>
          <a:prstGeom prst="rect">
            <a:avLst/>
          </a:prstGeom>
          <a:noFill/>
        </p:spPr>
        <p:txBody>
          <a:bodyPr wrap="square" rtlCol="0">
            <a:spAutoFit/>
          </a:bodyPr>
          <a:lstStyle/>
          <a:p>
            <a:r>
              <a:rPr lang="en-GB" b="1" dirty="0"/>
              <a:t>Figure 2</a:t>
            </a:r>
          </a:p>
        </p:txBody>
      </p:sp>
    </p:spTree>
    <p:extLst>
      <p:ext uri="{BB962C8B-B14F-4D97-AF65-F5344CB8AC3E}">
        <p14:creationId xmlns:p14="http://schemas.microsoft.com/office/powerpoint/2010/main" val="4130554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3B84B26-7BFA-E066-3097-0D60BFB1227F}"/>
              </a:ext>
            </a:extLst>
          </p:cNvPr>
          <p:cNvPicPr>
            <a:picLocks noChangeAspect="1"/>
          </p:cNvPicPr>
          <p:nvPr/>
        </p:nvPicPr>
        <p:blipFill>
          <a:blip r:embed="rId2"/>
          <a:stretch>
            <a:fillRect/>
          </a:stretch>
        </p:blipFill>
        <p:spPr>
          <a:xfrm>
            <a:off x="0" y="371475"/>
            <a:ext cx="7077075" cy="3057525"/>
          </a:xfrm>
          <a:prstGeom prst="rect">
            <a:avLst/>
          </a:prstGeom>
        </p:spPr>
      </p:pic>
      <p:pic>
        <p:nvPicPr>
          <p:cNvPr id="5" name="Picture 4">
            <a:extLst>
              <a:ext uri="{FF2B5EF4-FFF2-40B4-BE49-F238E27FC236}">
                <a16:creationId xmlns:a16="http://schemas.microsoft.com/office/drawing/2014/main" id="{F7F16480-C005-FE87-2EE7-EA694D0170E8}"/>
              </a:ext>
            </a:extLst>
          </p:cNvPr>
          <p:cNvPicPr>
            <a:picLocks noChangeAspect="1"/>
          </p:cNvPicPr>
          <p:nvPr/>
        </p:nvPicPr>
        <p:blipFill>
          <a:blip r:embed="rId3"/>
          <a:stretch>
            <a:fillRect/>
          </a:stretch>
        </p:blipFill>
        <p:spPr>
          <a:xfrm>
            <a:off x="0" y="3781425"/>
            <a:ext cx="4438650" cy="3067050"/>
          </a:xfrm>
          <a:prstGeom prst="rect">
            <a:avLst/>
          </a:prstGeom>
        </p:spPr>
      </p:pic>
      <p:pic>
        <p:nvPicPr>
          <p:cNvPr id="4" name="Picture 3">
            <a:extLst>
              <a:ext uri="{FF2B5EF4-FFF2-40B4-BE49-F238E27FC236}">
                <a16:creationId xmlns:a16="http://schemas.microsoft.com/office/drawing/2014/main" id="{6877199A-3461-488F-9A98-1B6E1CC35705}"/>
              </a:ext>
            </a:extLst>
          </p:cNvPr>
          <p:cNvPicPr>
            <a:picLocks noChangeAspect="1"/>
          </p:cNvPicPr>
          <p:nvPr/>
        </p:nvPicPr>
        <p:blipFill>
          <a:blip r:embed="rId4"/>
          <a:stretch>
            <a:fillRect/>
          </a:stretch>
        </p:blipFill>
        <p:spPr>
          <a:xfrm>
            <a:off x="5486536" y="3248025"/>
            <a:ext cx="6705328" cy="3686175"/>
          </a:xfrm>
          <a:prstGeom prst="rect">
            <a:avLst/>
          </a:prstGeom>
        </p:spPr>
      </p:pic>
      <p:sp>
        <p:nvSpPr>
          <p:cNvPr id="7" name="TextBox 6">
            <a:extLst>
              <a:ext uri="{FF2B5EF4-FFF2-40B4-BE49-F238E27FC236}">
                <a16:creationId xmlns:a16="http://schemas.microsoft.com/office/drawing/2014/main" id="{216D1883-23D8-4D0A-B206-3FD7E55083AA}"/>
              </a:ext>
            </a:extLst>
          </p:cNvPr>
          <p:cNvSpPr txBox="1"/>
          <p:nvPr/>
        </p:nvSpPr>
        <p:spPr>
          <a:xfrm>
            <a:off x="7191375" y="723900"/>
            <a:ext cx="4543425" cy="2246769"/>
          </a:xfrm>
          <a:prstGeom prst="rect">
            <a:avLst/>
          </a:prstGeom>
          <a:solidFill>
            <a:schemeClr val="accent4">
              <a:lumMod val="20000"/>
              <a:lumOff val="80000"/>
            </a:schemeClr>
          </a:solidFill>
        </p:spPr>
        <p:txBody>
          <a:bodyPr wrap="square" rtlCol="0">
            <a:spAutoFit/>
          </a:bodyPr>
          <a:lstStyle/>
          <a:p>
            <a:pPr marL="342900" indent="-342900">
              <a:buAutoNum type="arabicPeriod"/>
            </a:pPr>
            <a:r>
              <a:rPr lang="en-GB" sz="2000" dirty="0"/>
              <a:t>Explain the reasons for migration to Rio de Janeiro. </a:t>
            </a:r>
          </a:p>
          <a:p>
            <a:pPr marL="342900" indent="-342900">
              <a:buAutoNum type="arabicPeriod"/>
            </a:pPr>
            <a:r>
              <a:rPr lang="en-GB" sz="2000" dirty="0"/>
              <a:t>Categorise the reasons into: rural to urban migration and international migration and social and economic reasons.</a:t>
            </a:r>
          </a:p>
          <a:p>
            <a:pPr marL="342900" indent="-342900">
              <a:buAutoNum type="arabicPeriod"/>
            </a:pPr>
            <a:r>
              <a:rPr lang="en-GB" sz="2000" dirty="0"/>
              <a:t>Describe the ethnic diversity in Rio.</a:t>
            </a:r>
          </a:p>
        </p:txBody>
      </p:sp>
      <p:sp>
        <p:nvSpPr>
          <p:cNvPr id="8" name="TextBox 7">
            <a:extLst>
              <a:ext uri="{FF2B5EF4-FFF2-40B4-BE49-F238E27FC236}">
                <a16:creationId xmlns:a16="http://schemas.microsoft.com/office/drawing/2014/main" id="{41EC063C-F542-43D0-0252-76B806DD677C}"/>
              </a:ext>
            </a:extLst>
          </p:cNvPr>
          <p:cNvSpPr txBox="1"/>
          <p:nvPr/>
        </p:nvSpPr>
        <p:spPr>
          <a:xfrm>
            <a:off x="5457825" y="4333875"/>
            <a:ext cx="1733550" cy="338554"/>
          </a:xfrm>
          <a:prstGeom prst="rect">
            <a:avLst/>
          </a:prstGeom>
          <a:solidFill>
            <a:schemeClr val="bg1"/>
          </a:solidFill>
        </p:spPr>
        <p:txBody>
          <a:bodyPr wrap="square" rtlCol="0">
            <a:spAutoFit/>
          </a:bodyPr>
          <a:lstStyle/>
          <a:p>
            <a:r>
              <a:rPr lang="en-GB" sz="1600" dirty="0"/>
              <a:t>Mixed race</a:t>
            </a:r>
          </a:p>
        </p:txBody>
      </p:sp>
    </p:spTree>
    <p:extLst>
      <p:ext uri="{BB962C8B-B14F-4D97-AF65-F5344CB8AC3E}">
        <p14:creationId xmlns:p14="http://schemas.microsoft.com/office/powerpoint/2010/main" val="3938250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236391C-3767-4097-BEAC-7F77A1D49B04}"/>
              </a:ext>
            </a:extLst>
          </p:cNvPr>
          <p:cNvPicPr>
            <a:picLocks noChangeAspect="1"/>
          </p:cNvPicPr>
          <p:nvPr/>
        </p:nvPicPr>
        <p:blipFill>
          <a:blip r:embed="rId2"/>
          <a:stretch>
            <a:fillRect/>
          </a:stretch>
        </p:blipFill>
        <p:spPr>
          <a:xfrm>
            <a:off x="4229100" y="0"/>
            <a:ext cx="7962900" cy="7128592"/>
          </a:xfrm>
          <a:prstGeom prst="rect">
            <a:avLst/>
          </a:prstGeom>
        </p:spPr>
      </p:pic>
      <p:sp>
        <p:nvSpPr>
          <p:cNvPr id="4" name="TextBox 3">
            <a:extLst>
              <a:ext uri="{FF2B5EF4-FFF2-40B4-BE49-F238E27FC236}">
                <a16:creationId xmlns:a16="http://schemas.microsoft.com/office/drawing/2014/main" id="{BE5000DE-EE69-3B78-887F-35E27C31BE75}"/>
              </a:ext>
            </a:extLst>
          </p:cNvPr>
          <p:cNvSpPr txBox="1"/>
          <p:nvPr/>
        </p:nvSpPr>
        <p:spPr>
          <a:xfrm>
            <a:off x="0" y="0"/>
            <a:ext cx="3819525" cy="2554545"/>
          </a:xfrm>
          <a:prstGeom prst="rect">
            <a:avLst/>
          </a:prstGeom>
          <a:solidFill>
            <a:schemeClr val="accent5">
              <a:lumMod val="20000"/>
              <a:lumOff val="80000"/>
            </a:schemeClr>
          </a:solidFill>
        </p:spPr>
        <p:txBody>
          <a:bodyPr wrap="square">
            <a:spAutoFit/>
          </a:bodyPr>
          <a:lstStyle/>
          <a:p>
            <a:r>
              <a:rPr lang="en-GB" sz="2000" dirty="0"/>
              <a:t>The high migration rate into Rio has led to a youthful population. As a result, the city has a high rate of natural increase due to the high birth rate and relatively low death rate. The death rate was 5.7 per 1000 people in 2015 and the birth rate was 12.75 per 1000 people. </a:t>
            </a:r>
          </a:p>
        </p:txBody>
      </p:sp>
      <p:sp>
        <p:nvSpPr>
          <p:cNvPr id="5" name="TextBox 4">
            <a:extLst>
              <a:ext uri="{FF2B5EF4-FFF2-40B4-BE49-F238E27FC236}">
                <a16:creationId xmlns:a16="http://schemas.microsoft.com/office/drawing/2014/main" id="{19FBEB4F-D9A6-8D67-D388-A6C6F606B8BC}"/>
              </a:ext>
            </a:extLst>
          </p:cNvPr>
          <p:cNvSpPr txBox="1"/>
          <p:nvPr/>
        </p:nvSpPr>
        <p:spPr>
          <a:xfrm>
            <a:off x="0" y="2667000"/>
            <a:ext cx="3819525" cy="4093428"/>
          </a:xfrm>
          <a:prstGeom prst="rect">
            <a:avLst/>
          </a:prstGeom>
          <a:solidFill>
            <a:schemeClr val="accent4">
              <a:lumMod val="20000"/>
              <a:lumOff val="80000"/>
            </a:schemeClr>
          </a:solidFill>
        </p:spPr>
        <p:txBody>
          <a:bodyPr wrap="square" rtlCol="0">
            <a:spAutoFit/>
          </a:bodyPr>
          <a:lstStyle/>
          <a:p>
            <a:pPr marL="457200" indent="-457200">
              <a:buFont typeface="+mj-lt"/>
              <a:buAutoNum type="arabicPeriod"/>
            </a:pPr>
            <a:r>
              <a:rPr lang="en-GB" sz="2000" dirty="0"/>
              <a:t>What was the natural increase in Rio in 2015?</a:t>
            </a:r>
          </a:p>
          <a:p>
            <a:pPr marL="457200" indent="-457200">
              <a:buFont typeface="+mj-lt"/>
              <a:buAutoNum type="arabicPeriod"/>
            </a:pPr>
            <a:r>
              <a:rPr lang="en-GB" sz="2000" dirty="0"/>
              <a:t>How many women over 90 are there in Rio?</a:t>
            </a:r>
          </a:p>
          <a:p>
            <a:pPr marL="457200" indent="-457200">
              <a:buFont typeface="+mj-lt"/>
              <a:buAutoNum type="arabicPeriod"/>
            </a:pPr>
            <a:r>
              <a:rPr lang="en-GB" sz="2000" dirty="0"/>
              <a:t>How many times more males are there 10-14 than 75-79?</a:t>
            </a:r>
          </a:p>
          <a:p>
            <a:pPr marL="457200" indent="-457200">
              <a:buFont typeface="+mj-lt"/>
              <a:buAutoNum type="arabicPeriod"/>
            </a:pPr>
            <a:r>
              <a:rPr lang="en-GB" sz="2000" dirty="0"/>
              <a:t>What is the difference between women aged between 50-54 and men?</a:t>
            </a:r>
          </a:p>
          <a:p>
            <a:pPr marL="457200" indent="-457200">
              <a:buFont typeface="+mj-lt"/>
              <a:buAutoNum type="arabicPeriod"/>
            </a:pPr>
            <a:r>
              <a:rPr lang="en-GB" sz="2000" dirty="0"/>
              <a:t>Explain how migration to a major city in a LIC/NEE has changed its population structure (3 marks)</a:t>
            </a:r>
          </a:p>
        </p:txBody>
      </p:sp>
    </p:spTree>
    <p:extLst>
      <p:ext uri="{BB962C8B-B14F-4D97-AF65-F5344CB8AC3E}">
        <p14:creationId xmlns:p14="http://schemas.microsoft.com/office/powerpoint/2010/main" val="343969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F802FCE2-23E8-032F-7CFE-700D6F9BFBB4}"/>
              </a:ext>
            </a:extLst>
          </p:cNvPr>
          <p:cNvGraphicFramePr>
            <a:graphicFrameLocks noGrp="1"/>
          </p:cNvGraphicFramePr>
          <p:nvPr>
            <p:extLst>
              <p:ext uri="{D42A27DB-BD31-4B8C-83A1-F6EECF244321}">
                <p14:modId xmlns:p14="http://schemas.microsoft.com/office/powerpoint/2010/main" val="758407910"/>
              </p:ext>
            </p:extLst>
          </p:nvPr>
        </p:nvGraphicFramePr>
        <p:xfrm>
          <a:off x="0" y="0"/>
          <a:ext cx="12192000" cy="6858000"/>
        </p:xfrm>
        <a:graphic>
          <a:graphicData uri="http://schemas.openxmlformats.org/drawingml/2006/table">
            <a:tbl>
              <a:tblPr firstRow="1" bandRow="1">
                <a:tableStyleId>{5C22544A-7EE6-4342-B048-85BDC9FD1C3A}</a:tableStyleId>
              </a:tblPr>
              <a:tblGrid>
                <a:gridCol w="1533525">
                  <a:extLst>
                    <a:ext uri="{9D8B030D-6E8A-4147-A177-3AD203B41FA5}">
                      <a16:colId xmlns:a16="http://schemas.microsoft.com/office/drawing/2014/main" val="3515829982"/>
                    </a:ext>
                  </a:extLst>
                </a:gridCol>
                <a:gridCol w="2781300">
                  <a:extLst>
                    <a:ext uri="{9D8B030D-6E8A-4147-A177-3AD203B41FA5}">
                      <a16:colId xmlns:a16="http://schemas.microsoft.com/office/drawing/2014/main" val="985646636"/>
                    </a:ext>
                  </a:extLst>
                </a:gridCol>
                <a:gridCol w="3000375">
                  <a:extLst>
                    <a:ext uri="{9D8B030D-6E8A-4147-A177-3AD203B41FA5}">
                      <a16:colId xmlns:a16="http://schemas.microsoft.com/office/drawing/2014/main" val="416483289"/>
                    </a:ext>
                  </a:extLst>
                </a:gridCol>
                <a:gridCol w="2438400">
                  <a:extLst>
                    <a:ext uri="{9D8B030D-6E8A-4147-A177-3AD203B41FA5}">
                      <a16:colId xmlns:a16="http://schemas.microsoft.com/office/drawing/2014/main" val="2484335065"/>
                    </a:ext>
                  </a:extLst>
                </a:gridCol>
                <a:gridCol w="2438400">
                  <a:extLst>
                    <a:ext uri="{9D8B030D-6E8A-4147-A177-3AD203B41FA5}">
                      <a16:colId xmlns:a16="http://schemas.microsoft.com/office/drawing/2014/main" val="4247650778"/>
                    </a:ext>
                  </a:extLst>
                </a:gridCol>
              </a:tblGrid>
              <a:tr h="669960">
                <a:tc>
                  <a:txBody>
                    <a:bodyPr/>
                    <a:lstStyle/>
                    <a:p>
                      <a:endParaRPr lang="en-GB" sz="2000"/>
                    </a:p>
                  </a:txBody>
                  <a:tcPr/>
                </a:tc>
                <a:tc>
                  <a:txBody>
                    <a:bodyPr/>
                    <a:lstStyle/>
                    <a:p>
                      <a:r>
                        <a:rPr lang="en-GB" sz="2000" dirty="0"/>
                        <a:t>Opportunity</a:t>
                      </a:r>
                    </a:p>
                  </a:txBody>
                  <a:tcPr/>
                </a:tc>
                <a:tc>
                  <a:txBody>
                    <a:bodyPr/>
                    <a:lstStyle/>
                    <a:p>
                      <a:r>
                        <a:rPr lang="en-GB" sz="2000" dirty="0"/>
                        <a:t>Challenge</a:t>
                      </a:r>
                    </a:p>
                  </a:txBody>
                  <a:tcPr/>
                </a:tc>
                <a:tc>
                  <a:txBody>
                    <a:bodyPr/>
                    <a:lstStyle/>
                    <a:p>
                      <a:r>
                        <a:rPr lang="en-GB" sz="2000" dirty="0"/>
                        <a:t>Solution</a:t>
                      </a:r>
                    </a:p>
                  </a:txBody>
                  <a:tcPr/>
                </a:tc>
                <a:tc>
                  <a:txBody>
                    <a:bodyPr/>
                    <a:lstStyle/>
                    <a:p>
                      <a:endParaRPr lang="en-GB" sz="2000"/>
                    </a:p>
                  </a:txBody>
                  <a:tcPr/>
                </a:tc>
                <a:extLst>
                  <a:ext uri="{0D108BD9-81ED-4DB2-BD59-A6C34878D82A}">
                    <a16:rowId xmlns:a16="http://schemas.microsoft.com/office/drawing/2014/main" val="3459970344"/>
                  </a:ext>
                </a:extLst>
              </a:tr>
              <a:tr h="1531335">
                <a:tc>
                  <a:txBody>
                    <a:bodyPr/>
                    <a:lstStyle/>
                    <a:p>
                      <a:r>
                        <a:rPr lang="en-GB" sz="2000" dirty="0"/>
                        <a:t>Water</a:t>
                      </a:r>
                    </a:p>
                  </a:txBody>
                  <a:tcPr/>
                </a:tc>
                <a:tc>
                  <a:txBody>
                    <a:bodyPr/>
                    <a:lstStyle/>
                    <a:p>
                      <a:endParaRPr lang="en-GB" sz="2000" dirty="0"/>
                    </a:p>
                  </a:txBody>
                  <a:tcPr/>
                </a:tc>
                <a:tc>
                  <a:txBody>
                    <a:bodyPr/>
                    <a:lstStyle/>
                    <a:p>
                      <a:endParaRPr lang="en-GB" sz="2000" dirty="0"/>
                    </a:p>
                  </a:txBody>
                  <a:tcPr/>
                </a:tc>
                <a:tc>
                  <a:txBody>
                    <a:bodyPr/>
                    <a:lstStyle/>
                    <a:p>
                      <a:endParaRPr lang="en-GB" sz="2000" dirty="0"/>
                    </a:p>
                  </a:txBody>
                  <a:tcPr/>
                </a:tc>
                <a:tc>
                  <a:txBody>
                    <a:bodyPr/>
                    <a:lstStyle/>
                    <a:p>
                      <a:endParaRPr lang="en-GB" sz="2000" dirty="0"/>
                    </a:p>
                  </a:txBody>
                  <a:tcPr/>
                </a:tc>
                <a:extLst>
                  <a:ext uri="{0D108BD9-81ED-4DB2-BD59-A6C34878D82A}">
                    <a16:rowId xmlns:a16="http://schemas.microsoft.com/office/drawing/2014/main" val="1953620967"/>
                  </a:ext>
                </a:extLst>
              </a:tr>
              <a:tr h="1594035">
                <a:tc>
                  <a:txBody>
                    <a:bodyPr/>
                    <a:lstStyle/>
                    <a:p>
                      <a:r>
                        <a:rPr lang="en-GB" sz="2000" dirty="0"/>
                        <a:t>Health</a:t>
                      </a:r>
                    </a:p>
                  </a:txBody>
                  <a:tcPr/>
                </a:tc>
                <a:tc>
                  <a:txBody>
                    <a:bodyPr/>
                    <a:lstStyle/>
                    <a:p>
                      <a:endParaRPr lang="en-GB" sz="2000" dirty="0"/>
                    </a:p>
                  </a:txBody>
                  <a:tcPr/>
                </a:tc>
                <a:tc>
                  <a:txBody>
                    <a:bodyPr/>
                    <a:lstStyle/>
                    <a:p>
                      <a:endParaRPr lang="en-GB" sz="2000" dirty="0"/>
                    </a:p>
                  </a:txBody>
                  <a:tcPr/>
                </a:tc>
                <a:tc>
                  <a:txBody>
                    <a:bodyPr/>
                    <a:lstStyle/>
                    <a:p>
                      <a:endParaRPr lang="en-GB" sz="2000" dirty="0"/>
                    </a:p>
                  </a:txBody>
                  <a:tcPr/>
                </a:tc>
                <a:tc>
                  <a:txBody>
                    <a:bodyPr/>
                    <a:lstStyle/>
                    <a:p>
                      <a:endParaRPr lang="en-GB" sz="2000" dirty="0"/>
                    </a:p>
                  </a:txBody>
                  <a:tcPr/>
                </a:tc>
                <a:extLst>
                  <a:ext uri="{0D108BD9-81ED-4DB2-BD59-A6C34878D82A}">
                    <a16:rowId xmlns:a16="http://schemas.microsoft.com/office/drawing/2014/main" val="3701686884"/>
                  </a:ext>
                </a:extLst>
              </a:tr>
              <a:tr h="1531335">
                <a:tc>
                  <a:txBody>
                    <a:bodyPr/>
                    <a:lstStyle/>
                    <a:p>
                      <a:r>
                        <a:rPr lang="en-GB" sz="2000" dirty="0"/>
                        <a:t>Energy</a:t>
                      </a:r>
                    </a:p>
                  </a:txBody>
                  <a:tcPr/>
                </a:tc>
                <a:tc>
                  <a:txBody>
                    <a:bodyPr/>
                    <a:lstStyle/>
                    <a:p>
                      <a:endParaRPr lang="en-GB" sz="2000" dirty="0"/>
                    </a:p>
                  </a:txBody>
                  <a:tcPr/>
                </a:tc>
                <a:tc>
                  <a:txBody>
                    <a:bodyPr/>
                    <a:lstStyle/>
                    <a:p>
                      <a:endParaRPr lang="en-GB" sz="2000" dirty="0"/>
                    </a:p>
                  </a:txBody>
                  <a:tcPr/>
                </a:tc>
                <a:tc>
                  <a:txBody>
                    <a:bodyPr/>
                    <a:lstStyle/>
                    <a:p>
                      <a:endParaRPr lang="en-GB" sz="2000" dirty="0"/>
                    </a:p>
                  </a:txBody>
                  <a:tcPr/>
                </a:tc>
                <a:tc>
                  <a:txBody>
                    <a:bodyPr/>
                    <a:lstStyle/>
                    <a:p>
                      <a:endParaRPr lang="en-GB" sz="2000" dirty="0"/>
                    </a:p>
                  </a:txBody>
                  <a:tcPr/>
                </a:tc>
                <a:extLst>
                  <a:ext uri="{0D108BD9-81ED-4DB2-BD59-A6C34878D82A}">
                    <a16:rowId xmlns:a16="http://schemas.microsoft.com/office/drawing/2014/main" val="2959872835"/>
                  </a:ext>
                </a:extLst>
              </a:tr>
              <a:tr h="1531335">
                <a:tc>
                  <a:txBody>
                    <a:bodyPr/>
                    <a:lstStyle/>
                    <a:p>
                      <a:r>
                        <a:rPr lang="en-GB" sz="2000" dirty="0"/>
                        <a:t>Education</a:t>
                      </a:r>
                    </a:p>
                  </a:txBody>
                  <a:tcPr/>
                </a:tc>
                <a:tc>
                  <a:txBody>
                    <a:bodyPr/>
                    <a:lstStyle/>
                    <a:p>
                      <a:endParaRPr lang="en-GB" sz="2000"/>
                    </a:p>
                  </a:txBody>
                  <a:tcPr/>
                </a:tc>
                <a:tc>
                  <a:txBody>
                    <a:bodyPr/>
                    <a:lstStyle/>
                    <a:p>
                      <a:endParaRPr lang="en-GB" sz="2000"/>
                    </a:p>
                  </a:txBody>
                  <a:tcPr/>
                </a:tc>
                <a:tc>
                  <a:txBody>
                    <a:bodyPr/>
                    <a:lstStyle/>
                    <a:p>
                      <a:endParaRPr lang="en-GB" sz="2000"/>
                    </a:p>
                  </a:txBody>
                  <a:tcPr/>
                </a:tc>
                <a:tc>
                  <a:txBody>
                    <a:bodyPr/>
                    <a:lstStyle/>
                    <a:p>
                      <a:endParaRPr lang="en-GB" sz="2000" dirty="0"/>
                    </a:p>
                  </a:txBody>
                  <a:tcPr/>
                </a:tc>
                <a:extLst>
                  <a:ext uri="{0D108BD9-81ED-4DB2-BD59-A6C34878D82A}">
                    <a16:rowId xmlns:a16="http://schemas.microsoft.com/office/drawing/2014/main" val="540939750"/>
                  </a:ext>
                </a:extLst>
              </a:tr>
            </a:tbl>
          </a:graphicData>
        </a:graphic>
      </p:graphicFrame>
    </p:spTree>
    <p:extLst>
      <p:ext uri="{BB962C8B-B14F-4D97-AF65-F5344CB8AC3E}">
        <p14:creationId xmlns:p14="http://schemas.microsoft.com/office/powerpoint/2010/main" val="9822068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520</TotalTime>
  <Words>265</Words>
  <Application>Microsoft Office PowerPoint</Application>
  <PresentationFormat>Widescreen</PresentationFormat>
  <Paragraphs>30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How has Rio grown?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Niall Carton</dc:creator>
  <cp:lastModifiedBy>Niall Carton</cp:lastModifiedBy>
  <cp:revision>1</cp:revision>
  <dcterms:created xsi:type="dcterms:W3CDTF">2022-11-15T11:17:55Z</dcterms:created>
  <dcterms:modified xsi:type="dcterms:W3CDTF">2022-11-16T14:26:00Z</dcterms:modified>
</cp:coreProperties>
</file>